
<file path=[Content_Types].xml><?xml version="1.0" encoding="utf-8"?>
<Types xmlns="http://schemas.openxmlformats.org/package/2006/content-types">
  <Default Extension="avi" ContentType="video/x-msvideo"/>
  <Default Extension="fntdata" ContentType="application/x-fontdata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vtt" ContentType="text/vt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omments/modernComment_109_0.xml" ContentType="application/vnd.ms-powerpoint.comments+xml"/>
  <Override PartName="/ppt/notesSlides/notesSlide11.xml" ContentType="application/vnd.openxmlformats-officedocument.presentationml.notesSlide+xml"/>
  <Override PartName="/ppt/comments/modernComment_10A_0.xml" ContentType="application/vnd.ms-powerpoint.comment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omments/modernComment_10C_0.xml" ContentType="application/vnd.ms-powerpoint.comment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omments/modernComment_10E_0.xml" ContentType="application/vnd.ms-powerpoint.comment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omments/modernComment_111_0.xml" ContentType="application/vnd.ms-powerpoint.comment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omments/modernComment_113_0.xml" ContentType="application/vnd.ms-powerpoint.comments+xml"/>
  <Override PartName="/ppt/notesSlides/notesSlide21.xml" ContentType="application/vnd.openxmlformats-officedocument.presentationml.notesSlide+xml"/>
  <Override PartName="/ppt/comments/modernComment_114_0.xml" ContentType="application/vnd.ms-powerpoint.comment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omments/modernComment_117_0.xml" ContentType="application/vnd.ms-powerpoint.comment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omments/modernComment_134_0.xml" ContentType="application/vnd.ms-powerpoint.comment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omments/modernComment_11C_0.xml" ContentType="application/vnd.ms-powerpoint.comments+xml"/>
  <Override PartName="/ppt/notesSlides/notesSlide30.xml" ContentType="application/vnd.openxmlformats-officedocument.presentationml.notesSlide+xml"/>
  <Override PartName="/ppt/comments/modernComment_137_0.xml" ContentType="application/vnd.ms-powerpoint.comments+xml"/>
  <Override PartName="/ppt/notesSlides/notesSlide31.xml" ContentType="application/vnd.openxmlformats-officedocument.presentationml.notesSlide+xml"/>
  <Override PartName="/ppt/comments/modernComment_138_0.xml" ContentType="application/vnd.ms-powerpoint.comments+xml"/>
  <Override PartName="/ppt/notesSlides/notesSlide32.xml" ContentType="application/vnd.openxmlformats-officedocument.presentationml.notesSlide+xml"/>
  <Override PartName="/ppt/comments/modernComment_11F_0.xml" ContentType="application/vnd.ms-powerpoint.comments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omments/modernComment_121_0.xml" ContentType="application/vnd.ms-powerpoint.comments+xml"/>
  <Override PartName="/ppt/notesSlides/notesSlide35.xml" ContentType="application/vnd.openxmlformats-officedocument.presentationml.notesSlide+xml"/>
  <Override PartName="/ppt/comments/modernComment_122_0.xml" ContentType="application/vnd.ms-powerpoint.comments+xml"/>
  <Override PartName="/ppt/notesSlides/notesSlide36.xml" ContentType="application/vnd.openxmlformats-officedocument.presentationml.notesSlide+xml"/>
  <Override PartName="/ppt/comments/modernComment_123_0.xml" ContentType="application/vnd.ms-powerpoint.comments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omments/modernComment_139_0.xml" ContentType="application/vnd.ms-powerpoint.comments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omments/modernComment_13B_0.xml" ContentType="application/vnd.ms-powerpoint.comments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47"/>
  </p:notesMasterIdLst>
  <p:sldIdLst>
    <p:sldId id="256" r:id="rId5"/>
    <p:sldId id="299" r:id="rId6"/>
    <p:sldId id="300" r:id="rId7"/>
    <p:sldId id="301" r:id="rId8"/>
    <p:sldId id="302" r:id="rId9"/>
    <p:sldId id="261" r:id="rId10"/>
    <p:sldId id="303" r:id="rId11"/>
    <p:sldId id="263" r:id="rId12"/>
    <p:sldId id="264" r:id="rId13"/>
    <p:sldId id="265" r:id="rId14"/>
    <p:sldId id="266" r:id="rId15"/>
    <p:sldId id="304" r:id="rId16"/>
    <p:sldId id="268" r:id="rId17"/>
    <p:sldId id="269" r:id="rId18"/>
    <p:sldId id="270" r:id="rId19"/>
    <p:sldId id="271" r:id="rId20"/>
    <p:sldId id="272" r:id="rId21"/>
    <p:sldId id="273" r:id="rId22"/>
    <p:sldId id="317" r:id="rId23"/>
    <p:sldId id="275" r:id="rId24"/>
    <p:sldId id="276" r:id="rId25"/>
    <p:sldId id="306" r:id="rId26"/>
    <p:sldId id="305" r:id="rId27"/>
    <p:sldId id="279" r:id="rId28"/>
    <p:sldId id="307" r:id="rId29"/>
    <p:sldId id="308" r:id="rId30"/>
    <p:sldId id="309" r:id="rId31"/>
    <p:sldId id="310" r:id="rId32"/>
    <p:sldId id="284" r:id="rId33"/>
    <p:sldId id="311" r:id="rId34"/>
    <p:sldId id="312" r:id="rId35"/>
    <p:sldId id="287" r:id="rId36"/>
    <p:sldId id="288" r:id="rId37"/>
    <p:sldId id="289" r:id="rId38"/>
    <p:sldId id="290" r:id="rId39"/>
    <p:sldId id="291" r:id="rId40"/>
    <p:sldId id="292" r:id="rId41"/>
    <p:sldId id="313" r:id="rId42"/>
    <p:sldId id="314" r:id="rId43"/>
    <p:sldId id="315" r:id="rId44"/>
    <p:sldId id="318" r:id="rId45"/>
    <p:sldId id="316" r:id="rId46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48"/>
      <p:bold r:id="rId49"/>
      <p:italic r:id="rId50"/>
      <p:boldItalic r:id="rId51"/>
    </p:embeddedFont>
    <p:embeddedFont>
      <p:font typeface="Caveat" panose="020B0604020202020204" charset="0"/>
      <p:regular r:id="rId52"/>
      <p:bold r:id="rId53"/>
    </p:embeddedFont>
    <p:embeddedFont>
      <p:font typeface="Roboto" panose="02000000000000000000" pitchFamily="2" charset="0"/>
      <p:regular r:id="rId54"/>
      <p:bold r:id="rId55"/>
      <p:italic r:id="rId56"/>
      <p:boldItalic r:id="rId5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C91C878-CAD3-8CFC-A8AB-C13EC5F3127F}" name="Coble, Deborah A" initials="CA" userId="S::dcoble@blm.gov::edb799e7-acd2-4d1e-a010-893bd14d0664" providerId="AD"/>
  <p188:author id="{A2B31B85-7FB6-38B5-A877-488046D2F337}" name="Runde, Anne (Annie)" initials="R(" userId="S::arunde@blm.gov::60f02010-108e-4de9-86cc-4c89fe4bec0e" providerId="AD"/>
  <p188:author id="{820A2B88-1FC8-77FF-AF21-1E0BE83E35E8}" name="Janson, Brian D" initials="JBD" userId="S::bjanson@blm.gov::17869c82-e820-4f0b-9ef4-6bb81231454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3E0AA2-54D7-4312-8401-BA40056ECB45}" v="12" dt="2023-12-15T17:24:25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66" y="36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font" Target="fonts/font7.fntdata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font" Target="fonts/font6.fntdata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2.fntdata"/><Relationship Id="rId57" Type="http://schemas.openxmlformats.org/officeDocument/2006/relationships/font" Target="fonts/font10.fntdata"/><Relationship Id="rId61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font" Target="fonts/font5.fntdata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64" Type="http://schemas.microsoft.com/office/2018/10/relationships/authors" Target="authors.xml"/><Relationship Id="rId8" Type="http://schemas.openxmlformats.org/officeDocument/2006/relationships/slide" Target="slides/slide4.xml"/><Relationship Id="rId51" Type="http://schemas.openxmlformats.org/officeDocument/2006/relationships/font" Target="fonts/font4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ble, Deborah A" userId="S::dcoble@blm.gov::edb799e7-acd2-4d1e-a010-893bd14d0664" providerId="AD" clId="Web-{618C9895-42A4-4CD0-2A18-CFDFA2EE1469}"/>
    <pc:docChg chg="modSld">
      <pc:chgData name="Coble, Deborah A" userId="S::dcoble@blm.gov::edb799e7-acd2-4d1e-a010-893bd14d0664" providerId="AD" clId="Web-{618C9895-42A4-4CD0-2A18-CFDFA2EE1469}" dt="2023-11-28T21:02:51.356" v="896" actId="1076"/>
      <pc:docMkLst>
        <pc:docMk/>
      </pc:docMkLst>
      <pc:sldChg chg="modSp">
        <pc:chgData name="Coble, Deborah A" userId="S::dcoble@blm.gov::edb799e7-acd2-4d1e-a010-893bd14d0664" providerId="AD" clId="Web-{618C9895-42A4-4CD0-2A18-CFDFA2EE1469}" dt="2023-11-28T20:35:42.710" v="4" actId="14100"/>
        <pc:sldMkLst>
          <pc:docMk/>
          <pc:sldMk cId="0" sldId="256"/>
        </pc:sldMkLst>
        <pc:spChg chg="mod">
          <ac:chgData name="Coble, Deborah A" userId="S::dcoble@blm.gov::edb799e7-acd2-4d1e-a010-893bd14d0664" providerId="AD" clId="Web-{618C9895-42A4-4CD0-2A18-CFDFA2EE1469}" dt="2023-11-28T20:35:42.710" v="4" actId="14100"/>
          <ac:spMkLst>
            <pc:docMk/>
            <pc:sldMk cId="0" sldId="256"/>
            <ac:spMk id="66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39:54.213" v="106" actId="20577"/>
        <pc:sldMkLst>
          <pc:docMk/>
          <pc:sldMk cId="0" sldId="261"/>
        </pc:sldMkLst>
        <pc:spChg chg="mod">
          <ac:chgData name="Coble, Deborah A" userId="S::dcoble@blm.gov::edb799e7-acd2-4d1e-a010-893bd14d0664" providerId="AD" clId="Web-{618C9895-42A4-4CD0-2A18-CFDFA2EE1469}" dt="2023-11-28T20:39:47.932" v="105" actId="1076"/>
          <ac:spMkLst>
            <pc:docMk/>
            <pc:sldMk cId="0" sldId="261"/>
            <ac:spMk id="3" creationId="{77249657-1EC6-77F3-E1A1-25701E0304DF}"/>
          </ac:spMkLst>
        </pc:spChg>
        <pc:spChg chg="mod">
          <ac:chgData name="Coble, Deborah A" userId="S::dcoble@blm.gov::edb799e7-acd2-4d1e-a010-893bd14d0664" providerId="AD" clId="Web-{618C9895-42A4-4CD0-2A18-CFDFA2EE1469}" dt="2023-11-28T20:39:54.213" v="106" actId="20577"/>
          <ac:spMkLst>
            <pc:docMk/>
            <pc:sldMk cId="0" sldId="261"/>
            <ac:spMk id="126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42:28.418" v="371" actId="14100"/>
        <pc:sldMkLst>
          <pc:docMk/>
          <pc:sldMk cId="0" sldId="264"/>
        </pc:sldMkLst>
        <pc:spChg chg="mod">
          <ac:chgData name="Coble, Deborah A" userId="S::dcoble@blm.gov::edb799e7-acd2-4d1e-a010-893bd14d0664" providerId="AD" clId="Web-{618C9895-42A4-4CD0-2A18-CFDFA2EE1469}" dt="2023-11-28T20:41:44.402" v="309" actId="1076"/>
          <ac:spMkLst>
            <pc:docMk/>
            <pc:sldMk cId="0" sldId="264"/>
            <ac:spMk id="18" creationId="{CB753BBB-A08C-4A3A-AC53-AF405FB66101}"/>
          </ac:spMkLst>
        </pc:spChg>
        <pc:spChg chg="mod">
          <ac:chgData name="Coble, Deborah A" userId="S::dcoble@blm.gov::edb799e7-acd2-4d1e-a010-893bd14d0664" providerId="AD" clId="Web-{618C9895-42A4-4CD0-2A18-CFDFA2EE1469}" dt="2023-11-28T20:41:09.589" v="261" actId="14100"/>
          <ac:spMkLst>
            <pc:docMk/>
            <pc:sldMk cId="0" sldId="264"/>
            <ac:spMk id="19" creationId="{3D3C5D33-4684-4852-8952-ED872B170929}"/>
          </ac:spMkLst>
        </pc:spChg>
        <pc:spChg chg="mod">
          <ac:chgData name="Coble, Deborah A" userId="S::dcoble@blm.gov::edb799e7-acd2-4d1e-a010-893bd14d0664" providerId="AD" clId="Web-{618C9895-42A4-4CD0-2A18-CFDFA2EE1469}" dt="2023-11-28T20:40:46.152" v="159" actId="1076"/>
          <ac:spMkLst>
            <pc:docMk/>
            <pc:sldMk cId="0" sldId="264"/>
            <ac:spMk id="180" creationId="{00000000-0000-0000-0000-000000000000}"/>
          </ac:spMkLst>
        </pc:spChg>
        <pc:spChg chg="mod">
          <ac:chgData name="Coble, Deborah A" userId="S::dcoble@blm.gov::edb799e7-acd2-4d1e-a010-893bd14d0664" providerId="AD" clId="Web-{618C9895-42A4-4CD0-2A18-CFDFA2EE1469}" dt="2023-11-28T20:42:28.418" v="371" actId="14100"/>
          <ac:spMkLst>
            <pc:docMk/>
            <pc:sldMk cId="0" sldId="264"/>
            <ac:spMk id="184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0:43:02.841" v="375" actId="1076"/>
        <pc:sldMkLst>
          <pc:docMk/>
          <pc:sldMk cId="0" sldId="265"/>
        </pc:sldMkLst>
        <pc:spChg chg="add mod">
          <ac:chgData name="Coble, Deborah A" userId="S::dcoble@blm.gov::edb799e7-acd2-4d1e-a010-893bd14d0664" providerId="AD" clId="Web-{618C9895-42A4-4CD0-2A18-CFDFA2EE1469}" dt="2023-11-28T20:43:02.841" v="375" actId="1076"/>
          <ac:spMkLst>
            <pc:docMk/>
            <pc:sldMk cId="0" sldId="265"/>
            <ac:spMk id="5" creationId="{63C55553-DC79-2343-9E7C-05B6EAB98004}"/>
          </ac:spMkLst>
        </pc:spChg>
        <pc:spChg chg="del mod">
          <ac:chgData name="Coble, Deborah A" userId="S::dcoble@blm.gov::edb799e7-acd2-4d1e-a010-893bd14d0664" providerId="AD" clId="Web-{618C9895-42A4-4CD0-2A18-CFDFA2EE1469}" dt="2023-11-28T20:42:59.200" v="374"/>
          <ac:spMkLst>
            <pc:docMk/>
            <pc:sldMk cId="0" sldId="265"/>
            <ac:spMk id="15" creationId="{6D768D83-5EBB-41FE-959A-FB6A0CFA19B3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43:36.747" v="418" actId="1076"/>
        <pc:sldMkLst>
          <pc:docMk/>
          <pc:sldMk cId="0" sldId="266"/>
        </pc:sldMkLst>
        <pc:spChg chg="mod">
          <ac:chgData name="Coble, Deborah A" userId="S::dcoble@blm.gov::edb799e7-acd2-4d1e-a010-893bd14d0664" providerId="AD" clId="Web-{618C9895-42A4-4CD0-2A18-CFDFA2EE1469}" dt="2023-11-28T20:43:36.747" v="418" actId="1076"/>
          <ac:spMkLst>
            <pc:docMk/>
            <pc:sldMk cId="0" sldId="266"/>
            <ac:spMk id="213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0:45:38.155" v="435" actId="1076"/>
        <pc:sldMkLst>
          <pc:docMk/>
          <pc:sldMk cId="0" sldId="269"/>
        </pc:sldMkLst>
        <pc:spChg chg="add mod">
          <ac:chgData name="Coble, Deborah A" userId="S::dcoble@blm.gov::edb799e7-acd2-4d1e-a010-893bd14d0664" providerId="AD" clId="Web-{618C9895-42A4-4CD0-2A18-CFDFA2EE1469}" dt="2023-11-28T20:45:38.155" v="435" actId="1076"/>
          <ac:spMkLst>
            <pc:docMk/>
            <pc:sldMk cId="0" sldId="269"/>
            <ac:spMk id="4" creationId="{777B3B44-B25F-C471-4CF7-12E5233FD92B}"/>
          </ac:spMkLst>
        </pc:spChg>
        <pc:spChg chg="add mod">
          <ac:chgData name="Coble, Deborah A" userId="S::dcoble@blm.gov::edb799e7-acd2-4d1e-a010-893bd14d0664" providerId="AD" clId="Web-{618C9895-42A4-4CD0-2A18-CFDFA2EE1469}" dt="2023-11-28T20:45:12.467" v="430" actId="1076"/>
          <ac:spMkLst>
            <pc:docMk/>
            <pc:sldMk cId="0" sldId="269"/>
            <ac:spMk id="6" creationId="{8C1E0A95-98B3-9981-A365-88F210C9369B}"/>
          </ac:spMkLst>
        </pc:spChg>
        <pc:spChg chg="add del mod">
          <ac:chgData name="Coble, Deborah A" userId="S::dcoble@blm.gov::edb799e7-acd2-4d1e-a010-893bd14d0664" providerId="AD" clId="Web-{618C9895-42A4-4CD0-2A18-CFDFA2EE1469}" dt="2023-11-28T20:45:33.952" v="434" actId="1076"/>
          <ac:spMkLst>
            <pc:docMk/>
            <pc:sldMk cId="0" sldId="269"/>
            <ac:spMk id="8" creationId="{B2F5C751-B4AD-9C43-D104-6BAF79DE6D22}"/>
          </ac:spMkLst>
        </pc:spChg>
        <pc:spChg chg="del">
          <ac:chgData name="Coble, Deborah A" userId="S::dcoble@blm.gov::edb799e7-acd2-4d1e-a010-893bd14d0664" providerId="AD" clId="Web-{618C9895-42A4-4CD0-2A18-CFDFA2EE1469}" dt="2023-11-28T20:44:57.514" v="425"/>
          <ac:spMkLst>
            <pc:docMk/>
            <pc:sldMk cId="0" sldId="269"/>
            <ac:spMk id="19" creationId="{F4FCEAD2-ED2A-4234-ABED-7736FDB15AD6}"/>
          </ac:spMkLst>
        </pc:spChg>
        <pc:spChg chg="del">
          <ac:chgData name="Coble, Deborah A" userId="S::dcoble@blm.gov::edb799e7-acd2-4d1e-a010-893bd14d0664" providerId="AD" clId="Web-{618C9895-42A4-4CD0-2A18-CFDFA2EE1469}" dt="2023-11-28T20:44:59.217" v="426"/>
          <ac:spMkLst>
            <pc:docMk/>
            <pc:sldMk cId="0" sldId="269"/>
            <ac:spMk id="20" creationId="{60AE8230-07A0-461B-BC40-74D90528FAE9}"/>
          </ac:spMkLst>
        </pc:spChg>
        <pc:spChg chg="del mod">
          <ac:chgData name="Coble, Deborah A" userId="S::dcoble@blm.gov::edb799e7-acd2-4d1e-a010-893bd14d0664" providerId="AD" clId="Web-{618C9895-42A4-4CD0-2A18-CFDFA2EE1469}" dt="2023-11-28T20:45:03.827" v="428"/>
          <ac:spMkLst>
            <pc:docMk/>
            <pc:sldMk cId="0" sldId="269"/>
            <ac:spMk id="263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46:36.062" v="488" actId="1076"/>
        <pc:sldMkLst>
          <pc:docMk/>
          <pc:sldMk cId="0" sldId="270"/>
        </pc:sldMkLst>
        <pc:spChg chg="mod">
          <ac:chgData name="Coble, Deborah A" userId="S::dcoble@blm.gov::edb799e7-acd2-4d1e-a010-893bd14d0664" providerId="AD" clId="Web-{618C9895-42A4-4CD0-2A18-CFDFA2EE1469}" dt="2023-11-28T20:46:36.062" v="488" actId="1076"/>
          <ac:spMkLst>
            <pc:docMk/>
            <pc:sldMk cId="0" sldId="270"/>
            <ac:spMk id="279" creationId="{00000000-0000-0000-0000-000000000000}"/>
          </ac:spMkLst>
        </pc:spChg>
        <pc:picChg chg="mod">
          <ac:chgData name="Coble, Deborah A" userId="S::dcoble@blm.gov::edb799e7-acd2-4d1e-a010-893bd14d0664" providerId="AD" clId="Web-{618C9895-42A4-4CD0-2A18-CFDFA2EE1469}" dt="2023-11-28T20:46:21.687" v="484" actId="14100"/>
          <ac:picMkLst>
            <pc:docMk/>
            <pc:sldMk cId="0" sldId="270"/>
            <ac:picMk id="278" creationId="{00000000-0000-0000-0000-000000000000}"/>
          </ac:picMkLst>
        </pc:picChg>
      </pc:sldChg>
      <pc:sldChg chg="modSp">
        <pc:chgData name="Coble, Deborah A" userId="S::dcoble@blm.gov::edb799e7-acd2-4d1e-a010-893bd14d0664" providerId="AD" clId="Web-{618C9895-42A4-4CD0-2A18-CFDFA2EE1469}" dt="2023-11-28T20:47:13.922" v="520" actId="1076"/>
        <pc:sldMkLst>
          <pc:docMk/>
          <pc:sldMk cId="0" sldId="271"/>
        </pc:sldMkLst>
        <pc:spChg chg="mod">
          <ac:chgData name="Coble, Deborah A" userId="S::dcoble@blm.gov::edb799e7-acd2-4d1e-a010-893bd14d0664" providerId="AD" clId="Web-{618C9895-42A4-4CD0-2A18-CFDFA2EE1469}" dt="2023-11-28T20:47:13.922" v="520" actId="1076"/>
          <ac:spMkLst>
            <pc:docMk/>
            <pc:sldMk cId="0" sldId="271"/>
            <ac:spMk id="294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49:14.783" v="598" actId="1076"/>
        <pc:sldMkLst>
          <pc:docMk/>
          <pc:sldMk cId="0" sldId="275"/>
        </pc:sldMkLst>
        <pc:spChg chg="mod">
          <ac:chgData name="Coble, Deborah A" userId="S::dcoble@blm.gov::edb799e7-acd2-4d1e-a010-893bd14d0664" providerId="AD" clId="Web-{618C9895-42A4-4CD0-2A18-CFDFA2EE1469}" dt="2023-11-28T20:48:28.517" v="533" actId="14100"/>
          <ac:spMkLst>
            <pc:docMk/>
            <pc:sldMk cId="0" sldId="275"/>
            <ac:spMk id="359" creationId="{00000000-0000-0000-0000-000000000000}"/>
          </ac:spMkLst>
        </pc:spChg>
        <pc:spChg chg="mod">
          <ac:chgData name="Coble, Deborah A" userId="S::dcoble@blm.gov::edb799e7-acd2-4d1e-a010-893bd14d0664" providerId="AD" clId="Web-{618C9895-42A4-4CD0-2A18-CFDFA2EE1469}" dt="2023-11-28T20:49:14.783" v="598" actId="1076"/>
          <ac:spMkLst>
            <pc:docMk/>
            <pc:sldMk cId="0" sldId="275"/>
            <ac:spMk id="367" creationId="{00000000-0000-0000-0000-000000000000}"/>
          </ac:spMkLst>
        </pc:spChg>
        <pc:picChg chg="mod">
          <ac:chgData name="Coble, Deborah A" userId="S::dcoble@blm.gov::edb799e7-acd2-4d1e-a010-893bd14d0664" providerId="AD" clId="Web-{618C9895-42A4-4CD0-2A18-CFDFA2EE1469}" dt="2023-11-28T20:48:21.314" v="532" actId="14100"/>
          <ac:picMkLst>
            <pc:docMk/>
            <pc:sldMk cId="0" sldId="275"/>
            <ac:picMk id="358" creationId="{00000000-0000-0000-0000-000000000000}"/>
          </ac:picMkLst>
        </pc:picChg>
      </pc:sldChg>
      <pc:sldChg chg="modSp">
        <pc:chgData name="Coble, Deborah A" userId="S::dcoble@blm.gov::edb799e7-acd2-4d1e-a010-893bd14d0664" providerId="AD" clId="Web-{618C9895-42A4-4CD0-2A18-CFDFA2EE1469}" dt="2023-11-28T20:49:42.049" v="640" actId="14100"/>
        <pc:sldMkLst>
          <pc:docMk/>
          <pc:sldMk cId="0" sldId="276"/>
        </pc:sldMkLst>
        <pc:spChg chg="mod">
          <ac:chgData name="Coble, Deborah A" userId="S::dcoble@blm.gov::edb799e7-acd2-4d1e-a010-893bd14d0664" providerId="AD" clId="Web-{618C9895-42A4-4CD0-2A18-CFDFA2EE1469}" dt="2023-11-28T20:49:42.049" v="640" actId="14100"/>
          <ac:spMkLst>
            <pc:docMk/>
            <pc:sldMk cId="0" sldId="276"/>
            <ac:spMk id="382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51:50.535" v="713" actId="14100"/>
        <pc:sldMkLst>
          <pc:docMk/>
          <pc:sldMk cId="0" sldId="279"/>
        </pc:sldMkLst>
        <pc:spChg chg="mod">
          <ac:chgData name="Coble, Deborah A" userId="S::dcoble@blm.gov::edb799e7-acd2-4d1e-a010-893bd14d0664" providerId="AD" clId="Web-{618C9895-42A4-4CD0-2A18-CFDFA2EE1469}" dt="2023-11-28T20:51:50.535" v="713" actId="14100"/>
          <ac:spMkLst>
            <pc:docMk/>
            <pc:sldMk cId="0" sldId="279"/>
            <ac:spMk id="427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36:38.617" v="5" actId="1076"/>
        <pc:sldMkLst>
          <pc:docMk/>
          <pc:sldMk cId="0" sldId="299"/>
        </pc:sldMkLst>
        <pc:spChg chg="mod">
          <ac:chgData name="Coble, Deborah A" userId="S::dcoble@blm.gov::edb799e7-acd2-4d1e-a010-893bd14d0664" providerId="AD" clId="Web-{618C9895-42A4-4CD0-2A18-CFDFA2EE1469}" dt="2023-11-28T20:36:38.617" v="5" actId="1076"/>
          <ac:spMkLst>
            <pc:docMk/>
            <pc:sldMk cId="0" sldId="299"/>
            <ac:spMk id="71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37:59.118" v="8" actId="20577"/>
        <pc:sldMkLst>
          <pc:docMk/>
          <pc:sldMk cId="0" sldId="300"/>
        </pc:sldMkLst>
        <pc:spChg chg="mod">
          <ac:chgData name="Coble, Deborah A" userId="S::dcoble@blm.gov::edb799e7-acd2-4d1e-a010-893bd14d0664" providerId="AD" clId="Web-{618C9895-42A4-4CD0-2A18-CFDFA2EE1469}" dt="2023-11-28T20:37:59.118" v="8" actId="20577"/>
          <ac:spMkLst>
            <pc:docMk/>
            <pc:sldMk cId="0" sldId="300"/>
            <ac:spMk id="83" creationId="{00000000-0000-0000-0000-000000000000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38:55.541" v="60" actId="1076"/>
        <pc:sldMkLst>
          <pc:docMk/>
          <pc:sldMk cId="0" sldId="301"/>
        </pc:sldMkLst>
        <pc:spChg chg="mod">
          <ac:chgData name="Coble, Deborah A" userId="S::dcoble@blm.gov::edb799e7-acd2-4d1e-a010-893bd14d0664" providerId="AD" clId="Web-{618C9895-42A4-4CD0-2A18-CFDFA2EE1469}" dt="2023-11-28T20:38:55.541" v="60" actId="1076"/>
          <ac:spMkLst>
            <pc:docMk/>
            <pc:sldMk cId="0" sldId="301"/>
            <ac:spMk id="104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0:44:22.061" v="421" actId="1076"/>
        <pc:sldMkLst>
          <pc:docMk/>
          <pc:sldMk cId="0" sldId="304"/>
        </pc:sldMkLst>
        <pc:spChg chg="add mod">
          <ac:chgData name="Coble, Deborah A" userId="S::dcoble@blm.gov::edb799e7-acd2-4d1e-a010-893bd14d0664" providerId="AD" clId="Web-{618C9895-42A4-4CD0-2A18-CFDFA2EE1469}" dt="2023-11-28T20:44:22.061" v="421" actId="1076"/>
          <ac:spMkLst>
            <pc:docMk/>
            <pc:sldMk cId="0" sldId="304"/>
            <ac:spMk id="3" creationId="{80E0A47A-2DC2-4302-A726-A547143FF96B}"/>
          </ac:spMkLst>
        </pc:spChg>
        <pc:spChg chg="del">
          <ac:chgData name="Coble, Deborah A" userId="S::dcoble@blm.gov::edb799e7-acd2-4d1e-a010-893bd14d0664" providerId="AD" clId="Web-{618C9895-42A4-4CD0-2A18-CFDFA2EE1469}" dt="2023-11-28T20:44:16.717" v="419"/>
          <ac:spMkLst>
            <pc:docMk/>
            <pc:sldMk cId="0" sldId="304"/>
            <ac:spMk id="230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0:51:23.847" v="693" actId="1076"/>
        <pc:sldMkLst>
          <pc:docMk/>
          <pc:sldMk cId="0" sldId="305"/>
        </pc:sldMkLst>
        <pc:spChg chg="add del mod">
          <ac:chgData name="Coble, Deborah A" userId="S::dcoble@blm.gov::edb799e7-acd2-4d1e-a010-893bd14d0664" providerId="AD" clId="Web-{618C9895-42A4-4CD0-2A18-CFDFA2EE1469}" dt="2023-11-28T20:51:06.784" v="686"/>
          <ac:spMkLst>
            <pc:docMk/>
            <pc:sldMk cId="0" sldId="305"/>
            <ac:spMk id="5" creationId="{BA1E2937-BCE9-4064-9593-8D94DF74EEAE}"/>
          </ac:spMkLst>
        </pc:spChg>
        <pc:spChg chg="add mod">
          <ac:chgData name="Coble, Deborah A" userId="S::dcoble@blm.gov::edb799e7-acd2-4d1e-a010-893bd14d0664" providerId="AD" clId="Web-{618C9895-42A4-4CD0-2A18-CFDFA2EE1469}" dt="2023-11-28T20:51:23.847" v="693" actId="1076"/>
          <ac:spMkLst>
            <pc:docMk/>
            <pc:sldMk cId="0" sldId="305"/>
            <ac:spMk id="7" creationId="{BE4C4B4D-0A62-663F-2112-498784794021}"/>
          </ac:spMkLst>
        </pc:spChg>
        <pc:spChg chg="add del">
          <ac:chgData name="Coble, Deborah A" userId="S::dcoble@blm.gov::edb799e7-acd2-4d1e-a010-893bd14d0664" providerId="AD" clId="Web-{618C9895-42A4-4CD0-2A18-CFDFA2EE1469}" dt="2023-11-28T20:51:09.331" v="687"/>
          <ac:spMkLst>
            <pc:docMk/>
            <pc:sldMk cId="0" sldId="305"/>
            <ac:spMk id="9" creationId="{6583A31B-E6FE-9261-6B65-E0760D57FEFD}"/>
          </ac:spMkLst>
        </pc:spChg>
      </pc:sldChg>
      <pc:sldChg chg="modSp">
        <pc:chgData name="Coble, Deborah A" userId="S::dcoble@blm.gov::edb799e7-acd2-4d1e-a010-893bd14d0664" providerId="AD" clId="Web-{618C9895-42A4-4CD0-2A18-CFDFA2EE1469}" dt="2023-11-28T20:50:49.237" v="681" actId="1076"/>
        <pc:sldMkLst>
          <pc:docMk/>
          <pc:sldMk cId="0" sldId="306"/>
        </pc:sldMkLst>
        <pc:spChg chg="mod">
          <ac:chgData name="Coble, Deborah A" userId="S::dcoble@blm.gov::edb799e7-acd2-4d1e-a010-893bd14d0664" providerId="AD" clId="Web-{618C9895-42A4-4CD0-2A18-CFDFA2EE1469}" dt="2023-11-28T20:50:45.737" v="680" actId="14100"/>
          <ac:spMkLst>
            <pc:docMk/>
            <pc:sldMk cId="0" sldId="306"/>
            <ac:spMk id="2" creationId="{BF89A7B8-47A2-45DD-8F24-59481CF93512}"/>
          </ac:spMkLst>
        </pc:spChg>
        <pc:spChg chg="mod">
          <ac:chgData name="Coble, Deborah A" userId="S::dcoble@blm.gov::edb799e7-acd2-4d1e-a010-893bd14d0664" providerId="AD" clId="Web-{618C9895-42A4-4CD0-2A18-CFDFA2EE1469}" dt="2023-11-28T20:50:49.237" v="681" actId="1076"/>
          <ac:spMkLst>
            <pc:docMk/>
            <pc:sldMk cId="0" sldId="306"/>
            <ac:spMk id="412" creationId="{00000000-0000-0000-0000-000000000000}"/>
          </ac:spMkLst>
        </pc:spChg>
      </pc:sldChg>
      <pc:sldChg chg="addSp delSp modSp delCm">
        <pc:chgData name="Coble, Deborah A" userId="S::dcoble@blm.gov::edb799e7-acd2-4d1e-a010-893bd14d0664" providerId="AD" clId="Web-{618C9895-42A4-4CD0-2A18-CFDFA2EE1469}" dt="2023-11-28T20:56:02.741" v="734" actId="1076"/>
        <pc:sldMkLst>
          <pc:docMk/>
          <pc:sldMk cId="0" sldId="307"/>
        </pc:sldMkLst>
        <pc:spChg chg="add del mod">
          <ac:chgData name="Coble, Deborah A" userId="S::dcoble@blm.gov::edb799e7-acd2-4d1e-a010-893bd14d0664" providerId="AD" clId="Web-{618C9895-42A4-4CD0-2A18-CFDFA2EE1469}" dt="2023-11-28T20:55:46.069" v="720"/>
          <ac:spMkLst>
            <pc:docMk/>
            <pc:sldMk cId="0" sldId="307"/>
            <ac:spMk id="4" creationId="{71939848-A2A7-2E26-B187-262DABBE5242}"/>
          </ac:spMkLst>
        </pc:spChg>
        <pc:spChg chg="add mod">
          <ac:chgData name="Coble, Deborah A" userId="S::dcoble@blm.gov::edb799e7-acd2-4d1e-a010-893bd14d0664" providerId="AD" clId="Web-{618C9895-42A4-4CD0-2A18-CFDFA2EE1469}" dt="2023-11-28T20:56:02.741" v="734" actId="1076"/>
          <ac:spMkLst>
            <pc:docMk/>
            <pc:sldMk cId="0" sldId="307"/>
            <ac:spMk id="6" creationId="{14F5CDE4-8F36-BCD8-C265-F8B32BE27AEF}"/>
          </ac:spMkLst>
        </pc:spChg>
        <pc:spChg chg="add del">
          <ac:chgData name="Coble, Deborah A" userId="S::dcoble@blm.gov::edb799e7-acd2-4d1e-a010-893bd14d0664" providerId="AD" clId="Web-{618C9895-42A4-4CD0-2A18-CFDFA2EE1469}" dt="2023-11-28T20:55:44.381" v="719"/>
          <ac:spMkLst>
            <pc:docMk/>
            <pc:sldMk cId="0" sldId="307"/>
            <ac:spMk id="9" creationId="{C40257F0-A89D-04B2-5368-28CE5B270406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del">
              <pc226:chgData name="Coble, Deborah A" userId="S::dcoble@blm.gov::edb799e7-acd2-4d1e-a010-893bd14d0664" providerId="AD" clId="Web-{618C9895-42A4-4CD0-2A18-CFDFA2EE1469}" dt="2023-11-28T20:52:10.316" v="714"/>
              <pc2:cmMkLst xmlns:pc2="http://schemas.microsoft.com/office/powerpoint/2019/9/main/command">
                <pc:docMk/>
                <pc:sldMk cId="0" sldId="307"/>
                <pc2:cmMk id="{A628A35C-3B2B-4CB2-911A-D12A5D457518}"/>
              </pc2:cmMkLst>
            </pc226:cmChg>
          </p:ext>
        </pc:extLst>
      </pc:sldChg>
      <pc:sldChg chg="addSp delSp modSp">
        <pc:chgData name="Coble, Deborah A" userId="S::dcoble@blm.gov::edb799e7-acd2-4d1e-a010-893bd14d0664" providerId="AD" clId="Web-{618C9895-42A4-4CD0-2A18-CFDFA2EE1469}" dt="2023-11-28T20:56:54.523" v="756" actId="1076"/>
        <pc:sldMkLst>
          <pc:docMk/>
          <pc:sldMk cId="0" sldId="308"/>
        </pc:sldMkLst>
        <pc:spChg chg="add del">
          <ac:chgData name="Coble, Deborah A" userId="S::dcoble@blm.gov::edb799e7-acd2-4d1e-a010-893bd14d0664" providerId="AD" clId="Web-{618C9895-42A4-4CD0-2A18-CFDFA2EE1469}" dt="2023-11-28T20:56:17.038" v="738"/>
          <ac:spMkLst>
            <pc:docMk/>
            <pc:sldMk cId="0" sldId="308"/>
            <ac:spMk id="25" creationId="{EE0EBD0C-4F7F-C96C-4330-B74ED80EDEC8}"/>
          </ac:spMkLst>
        </pc:spChg>
        <pc:spChg chg="add mod">
          <ac:chgData name="Coble, Deborah A" userId="S::dcoble@blm.gov::edb799e7-acd2-4d1e-a010-893bd14d0664" providerId="AD" clId="Web-{618C9895-42A4-4CD0-2A18-CFDFA2EE1469}" dt="2023-11-28T20:56:54.523" v="756" actId="1076"/>
          <ac:spMkLst>
            <pc:docMk/>
            <pc:sldMk cId="0" sldId="308"/>
            <ac:spMk id="32" creationId="{29B81447-AB6C-9872-87DD-0DF0C60A28C3}"/>
          </ac:spMkLst>
        </pc:spChg>
        <pc:spChg chg="add del">
          <ac:chgData name="Coble, Deborah A" userId="S::dcoble@blm.gov::edb799e7-acd2-4d1e-a010-893bd14d0664" providerId="AD" clId="Web-{618C9895-42A4-4CD0-2A18-CFDFA2EE1469}" dt="2023-11-28T20:56:19.960" v="739"/>
          <ac:spMkLst>
            <pc:docMk/>
            <pc:sldMk cId="0" sldId="308"/>
            <ac:spMk id="34" creationId="{E6FBB925-42BE-63EA-23D5-1DB26B5F33D7}"/>
          </ac:spMkLst>
        </pc:spChg>
      </pc:sldChg>
      <pc:sldChg chg="addSp modSp">
        <pc:chgData name="Coble, Deborah A" userId="S::dcoble@blm.gov::edb799e7-acd2-4d1e-a010-893bd14d0664" providerId="AD" clId="Web-{618C9895-42A4-4CD0-2A18-CFDFA2EE1469}" dt="2023-11-28T20:57:53.102" v="759" actId="1076"/>
        <pc:sldMkLst>
          <pc:docMk/>
          <pc:sldMk cId="0" sldId="309"/>
        </pc:sldMkLst>
        <pc:spChg chg="add mod">
          <ac:chgData name="Coble, Deborah A" userId="S::dcoble@blm.gov::edb799e7-acd2-4d1e-a010-893bd14d0664" providerId="AD" clId="Web-{618C9895-42A4-4CD0-2A18-CFDFA2EE1469}" dt="2023-11-28T20:57:53.102" v="759" actId="1076"/>
          <ac:spMkLst>
            <pc:docMk/>
            <pc:sldMk cId="0" sldId="309"/>
            <ac:spMk id="20" creationId="{4785DEBC-7386-8140-62A1-690BA932FEB5}"/>
          </ac:spMkLst>
        </pc:spChg>
      </pc:sldChg>
      <pc:sldChg chg="addSp modSp delCm">
        <pc:chgData name="Coble, Deborah A" userId="S::dcoble@blm.gov::edb799e7-acd2-4d1e-a010-893bd14d0664" providerId="AD" clId="Web-{618C9895-42A4-4CD0-2A18-CFDFA2EE1469}" dt="2023-11-28T20:58:11.399" v="761" actId="1076"/>
        <pc:sldMkLst>
          <pc:docMk/>
          <pc:sldMk cId="0" sldId="310"/>
        </pc:sldMkLst>
        <pc:spChg chg="add mod">
          <ac:chgData name="Coble, Deborah A" userId="S::dcoble@blm.gov::edb799e7-acd2-4d1e-a010-893bd14d0664" providerId="AD" clId="Web-{618C9895-42A4-4CD0-2A18-CFDFA2EE1469}" dt="2023-11-28T20:58:11.399" v="761" actId="1076"/>
          <ac:spMkLst>
            <pc:docMk/>
            <pc:sldMk cId="0" sldId="310"/>
            <ac:spMk id="20" creationId="{7A360FEF-9241-9F7B-12D4-6A8D3BE0FADC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del">
              <pc226:chgData name="Coble, Deborah A" userId="S::dcoble@blm.gov::edb799e7-acd2-4d1e-a010-893bd14d0664" providerId="AD" clId="Web-{618C9895-42A4-4CD0-2A18-CFDFA2EE1469}" dt="2023-11-28T20:57:16.789" v="757"/>
              <pc2:cmMkLst xmlns:pc2="http://schemas.microsoft.com/office/powerpoint/2019/9/main/command">
                <pc:docMk/>
                <pc:sldMk cId="0" sldId="310"/>
                <pc2:cmMk id="{E42B614C-8D17-48BA-A4C0-0A5B6AD19A9A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618C9895-42A4-4CD0-2A18-CFDFA2EE1469}" dt="2023-11-28T20:59:07.275" v="828" actId="14100"/>
        <pc:sldMkLst>
          <pc:docMk/>
          <pc:sldMk cId="0" sldId="312"/>
        </pc:sldMkLst>
        <pc:spChg chg="mod">
          <ac:chgData name="Coble, Deborah A" userId="S::dcoble@blm.gov::edb799e7-acd2-4d1e-a010-893bd14d0664" providerId="AD" clId="Web-{618C9895-42A4-4CD0-2A18-CFDFA2EE1469}" dt="2023-11-28T20:59:07.275" v="828" actId="14100"/>
          <ac:spMkLst>
            <pc:docMk/>
            <pc:sldMk cId="0" sldId="312"/>
            <ac:spMk id="613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1:01:01.057" v="846" actId="1076"/>
        <pc:sldMkLst>
          <pc:docMk/>
          <pc:sldMk cId="0" sldId="313"/>
        </pc:sldMkLst>
        <pc:spChg chg="add mod">
          <ac:chgData name="Coble, Deborah A" userId="S::dcoble@blm.gov::edb799e7-acd2-4d1e-a010-893bd14d0664" providerId="AD" clId="Web-{618C9895-42A4-4CD0-2A18-CFDFA2EE1469}" dt="2023-11-28T21:01:01.057" v="846" actId="1076"/>
          <ac:spMkLst>
            <pc:docMk/>
            <pc:sldMk cId="0" sldId="313"/>
            <ac:spMk id="4" creationId="{530B2FFB-B562-D289-70DC-7D0564065D0A}"/>
          </ac:spMkLst>
        </pc:spChg>
        <pc:spChg chg="del">
          <ac:chgData name="Coble, Deborah A" userId="S::dcoble@blm.gov::edb799e7-acd2-4d1e-a010-893bd14d0664" providerId="AD" clId="Web-{618C9895-42A4-4CD0-2A18-CFDFA2EE1469}" dt="2023-11-28T20:59:32.181" v="829"/>
          <ac:spMkLst>
            <pc:docMk/>
            <pc:sldMk cId="0" sldId="313"/>
            <ac:spMk id="906" creationId="{00000000-0000-0000-0000-000000000000}"/>
          </ac:spMkLst>
        </pc:spChg>
        <pc:picChg chg="mod">
          <ac:chgData name="Coble, Deborah A" userId="S::dcoble@blm.gov::edb799e7-acd2-4d1e-a010-893bd14d0664" providerId="AD" clId="Web-{618C9895-42A4-4CD0-2A18-CFDFA2EE1469}" dt="2023-11-28T21:00:34.995" v="842" actId="14100"/>
          <ac:picMkLst>
            <pc:docMk/>
            <pc:sldMk cId="0" sldId="313"/>
            <ac:picMk id="905" creationId="{00000000-0000-0000-0000-000000000000}"/>
          </ac:picMkLst>
        </pc:picChg>
      </pc:sldChg>
      <pc:sldChg chg="delCm">
        <pc:chgData name="Coble, Deborah A" userId="S::dcoble@blm.gov::edb799e7-acd2-4d1e-a010-893bd14d0664" providerId="AD" clId="Web-{618C9895-42A4-4CD0-2A18-CFDFA2EE1469}" dt="2023-11-28T21:00:26.213" v="841"/>
        <pc:sldMkLst>
          <pc:docMk/>
          <pc:sldMk cId="0" sldId="314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del">
              <pc226:chgData name="Coble, Deborah A" userId="S::dcoble@blm.gov::edb799e7-acd2-4d1e-a010-893bd14d0664" providerId="AD" clId="Web-{618C9895-42A4-4CD0-2A18-CFDFA2EE1469}" dt="2023-11-28T21:00:26.213" v="841"/>
              <pc2:cmMkLst xmlns:pc2="http://schemas.microsoft.com/office/powerpoint/2019/9/main/command">
                <pc:docMk/>
                <pc:sldMk cId="0" sldId="314"/>
                <pc2:cmMk id="{65ABA841-C31B-40D3-A9B9-F72BA1B9D351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618C9895-42A4-4CD0-2A18-CFDFA2EE1469}" dt="2023-11-28T21:02:51.356" v="896" actId="1076"/>
        <pc:sldMkLst>
          <pc:docMk/>
          <pc:sldMk cId="0" sldId="316"/>
        </pc:sldMkLst>
        <pc:spChg chg="mod">
          <ac:chgData name="Coble, Deborah A" userId="S::dcoble@blm.gov::edb799e7-acd2-4d1e-a010-893bd14d0664" providerId="AD" clId="Web-{618C9895-42A4-4CD0-2A18-CFDFA2EE1469}" dt="2023-11-28T21:02:51.356" v="896" actId="1076"/>
          <ac:spMkLst>
            <pc:docMk/>
            <pc:sldMk cId="0" sldId="316"/>
            <ac:spMk id="967" creationId="{00000000-0000-0000-0000-000000000000}"/>
          </ac:spMkLst>
        </pc:spChg>
        <pc:picChg chg="mod">
          <ac:chgData name="Coble, Deborah A" userId="S::dcoble@blm.gov::edb799e7-acd2-4d1e-a010-893bd14d0664" providerId="AD" clId="Web-{618C9895-42A4-4CD0-2A18-CFDFA2EE1469}" dt="2023-11-28T21:02:33.183" v="893" actId="14100"/>
          <ac:picMkLst>
            <pc:docMk/>
            <pc:sldMk cId="0" sldId="316"/>
            <ac:picMk id="966" creationId="{00000000-0000-0000-0000-000000000000}"/>
          </ac:picMkLst>
        </pc:picChg>
      </pc:sldChg>
      <pc:sldChg chg="addSp delSp modSp">
        <pc:chgData name="Coble, Deborah A" userId="S::dcoble@blm.gov::edb799e7-acd2-4d1e-a010-893bd14d0664" providerId="AD" clId="Web-{618C9895-42A4-4CD0-2A18-CFDFA2EE1469}" dt="2023-11-28T20:47:55.798" v="530" actId="1076"/>
        <pc:sldMkLst>
          <pc:docMk/>
          <pc:sldMk cId="2516997468" sldId="317"/>
        </pc:sldMkLst>
        <pc:spChg chg="add mod">
          <ac:chgData name="Coble, Deborah A" userId="S::dcoble@blm.gov::edb799e7-acd2-4d1e-a010-893bd14d0664" providerId="AD" clId="Web-{618C9895-42A4-4CD0-2A18-CFDFA2EE1469}" dt="2023-11-28T20:47:37.391" v="527" actId="1076"/>
          <ac:spMkLst>
            <pc:docMk/>
            <pc:sldMk cId="2516997468" sldId="317"/>
            <ac:spMk id="4" creationId="{4B1EEF82-CFCB-5A06-E0E0-9E01D04DCD2C}"/>
          </ac:spMkLst>
        </pc:spChg>
        <pc:spChg chg="add mod">
          <ac:chgData name="Coble, Deborah A" userId="S::dcoble@blm.gov::edb799e7-acd2-4d1e-a010-893bd14d0664" providerId="AD" clId="Web-{618C9895-42A4-4CD0-2A18-CFDFA2EE1469}" dt="2023-11-28T20:47:55.798" v="530" actId="1076"/>
          <ac:spMkLst>
            <pc:docMk/>
            <pc:sldMk cId="2516997468" sldId="317"/>
            <ac:spMk id="6" creationId="{DA53F87D-ABD2-309E-3875-642018749AA0}"/>
          </ac:spMkLst>
        </pc:spChg>
        <pc:spChg chg="add mod">
          <ac:chgData name="Coble, Deborah A" userId="S::dcoble@blm.gov::edb799e7-acd2-4d1e-a010-893bd14d0664" providerId="AD" clId="Web-{618C9895-42A4-4CD0-2A18-CFDFA2EE1469}" dt="2023-11-28T20:47:50.469" v="529" actId="1076"/>
          <ac:spMkLst>
            <pc:docMk/>
            <pc:sldMk cId="2516997468" sldId="317"/>
            <ac:spMk id="8" creationId="{6D2FA08C-7396-1EC2-B978-A4CEEC389311}"/>
          </ac:spMkLst>
        </pc:spChg>
        <pc:spChg chg="del">
          <ac:chgData name="Coble, Deborah A" userId="S::dcoble@blm.gov::edb799e7-acd2-4d1e-a010-893bd14d0664" providerId="AD" clId="Web-{618C9895-42A4-4CD0-2A18-CFDFA2EE1469}" dt="2023-11-28T20:47:26.891" v="524"/>
          <ac:spMkLst>
            <pc:docMk/>
            <pc:sldMk cId="2516997468" sldId="317"/>
            <ac:spMk id="19" creationId="{AADD5FB7-F7BC-4B2D-9B21-DDAE69560E3C}"/>
          </ac:spMkLst>
        </pc:spChg>
        <pc:spChg chg="del">
          <ac:chgData name="Coble, Deborah A" userId="S::dcoble@blm.gov::edb799e7-acd2-4d1e-a010-893bd14d0664" providerId="AD" clId="Web-{618C9895-42A4-4CD0-2A18-CFDFA2EE1469}" dt="2023-11-28T20:47:31.172" v="525"/>
          <ac:spMkLst>
            <pc:docMk/>
            <pc:sldMk cId="2516997468" sldId="317"/>
            <ac:spMk id="20" creationId="{92AEDB70-C083-49B9-A411-AEA4263CE0C0}"/>
          </ac:spMkLst>
        </pc:spChg>
        <pc:spChg chg="del">
          <ac:chgData name="Coble, Deborah A" userId="S::dcoble@blm.gov::edb799e7-acd2-4d1e-a010-893bd14d0664" providerId="AD" clId="Web-{618C9895-42A4-4CD0-2A18-CFDFA2EE1469}" dt="2023-11-28T20:47:32.500" v="526"/>
          <ac:spMkLst>
            <pc:docMk/>
            <pc:sldMk cId="2516997468" sldId="317"/>
            <ac:spMk id="263" creationId="{00000000-0000-0000-0000-000000000000}"/>
          </ac:spMkLst>
        </pc:spChg>
      </pc:sldChg>
      <pc:sldChg chg="addSp delSp modSp">
        <pc:chgData name="Coble, Deborah A" userId="S::dcoble@blm.gov::edb799e7-acd2-4d1e-a010-893bd14d0664" providerId="AD" clId="Web-{618C9895-42A4-4CD0-2A18-CFDFA2EE1469}" dt="2023-11-28T21:01:58.527" v="856" actId="1076"/>
        <pc:sldMkLst>
          <pc:docMk/>
          <pc:sldMk cId="4068533940" sldId="318"/>
        </pc:sldMkLst>
        <pc:spChg chg="add mod">
          <ac:chgData name="Coble, Deborah A" userId="S::dcoble@blm.gov::edb799e7-acd2-4d1e-a010-893bd14d0664" providerId="AD" clId="Web-{618C9895-42A4-4CD0-2A18-CFDFA2EE1469}" dt="2023-11-28T21:01:49.745" v="855" actId="14100"/>
          <ac:spMkLst>
            <pc:docMk/>
            <pc:sldMk cId="4068533940" sldId="318"/>
            <ac:spMk id="4" creationId="{9C53F4F5-D5D7-BFAA-C19C-69A6751C947D}"/>
          </ac:spMkLst>
        </pc:spChg>
        <pc:spChg chg="add">
          <ac:chgData name="Coble, Deborah A" userId="S::dcoble@blm.gov::edb799e7-acd2-4d1e-a010-893bd14d0664" providerId="AD" clId="Web-{618C9895-42A4-4CD0-2A18-CFDFA2EE1469}" dt="2023-11-28T21:01:34.714" v="851"/>
          <ac:spMkLst>
            <pc:docMk/>
            <pc:sldMk cId="4068533940" sldId="318"/>
            <ac:spMk id="6" creationId="{ED4C1059-9723-8D58-5B02-EDC6FF6CDF30}"/>
          </ac:spMkLst>
        </pc:spChg>
        <pc:spChg chg="add mod">
          <ac:chgData name="Coble, Deborah A" userId="S::dcoble@blm.gov::edb799e7-acd2-4d1e-a010-893bd14d0664" providerId="AD" clId="Web-{618C9895-42A4-4CD0-2A18-CFDFA2EE1469}" dt="2023-11-28T21:01:58.527" v="856" actId="1076"/>
          <ac:spMkLst>
            <pc:docMk/>
            <pc:sldMk cId="4068533940" sldId="318"/>
            <ac:spMk id="8" creationId="{24257689-A5E5-173C-5050-7D0E7D557935}"/>
          </ac:spMkLst>
        </pc:spChg>
        <pc:spChg chg="del">
          <ac:chgData name="Coble, Deborah A" userId="S::dcoble@blm.gov::edb799e7-acd2-4d1e-a010-893bd14d0664" providerId="AD" clId="Web-{618C9895-42A4-4CD0-2A18-CFDFA2EE1469}" dt="2023-11-28T21:01:29.089" v="847"/>
          <ac:spMkLst>
            <pc:docMk/>
            <pc:sldMk cId="4068533940" sldId="318"/>
            <ac:spMk id="19" creationId="{FC66DBE9-79C2-46C8-9A00-C056D81F5604}"/>
          </ac:spMkLst>
        </pc:spChg>
        <pc:spChg chg="del">
          <ac:chgData name="Coble, Deborah A" userId="S::dcoble@blm.gov::edb799e7-acd2-4d1e-a010-893bd14d0664" providerId="AD" clId="Web-{618C9895-42A4-4CD0-2A18-CFDFA2EE1469}" dt="2023-11-28T21:01:31.667" v="848"/>
          <ac:spMkLst>
            <pc:docMk/>
            <pc:sldMk cId="4068533940" sldId="318"/>
            <ac:spMk id="20" creationId="{848C50B2-CEAA-4D14-BAAD-BA2B25BDE05F}"/>
          </ac:spMkLst>
        </pc:spChg>
        <pc:spChg chg="del">
          <ac:chgData name="Coble, Deborah A" userId="S::dcoble@blm.gov::edb799e7-acd2-4d1e-a010-893bd14d0664" providerId="AD" clId="Web-{618C9895-42A4-4CD0-2A18-CFDFA2EE1469}" dt="2023-11-28T21:01:32.995" v="849"/>
          <ac:spMkLst>
            <pc:docMk/>
            <pc:sldMk cId="4068533940" sldId="318"/>
            <ac:spMk id="263" creationId="{00000000-0000-0000-0000-000000000000}"/>
          </ac:spMkLst>
        </pc:spChg>
      </pc:sldChg>
    </pc:docChg>
  </pc:docChgLst>
  <pc:docChgLst>
    <pc:chgData name="Runde, Anne (Annie)" userId="S::arunde@blm.gov::60f02010-108e-4de9-86cc-4c89fe4bec0e" providerId="AD" clId="Web-{FE1046C8-19A2-E1CE-AA1A-538A0B50BF85}"/>
    <pc:docChg chg="modSld">
      <pc:chgData name="Runde, Anne (Annie)" userId="S::arunde@blm.gov::60f02010-108e-4de9-86cc-4c89fe4bec0e" providerId="AD" clId="Web-{FE1046C8-19A2-E1CE-AA1A-538A0B50BF85}" dt="2023-06-30T23:21:57.155" v="1" actId="1076"/>
      <pc:docMkLst>
        <pc:docMk/>
      </pc:docMkLst>
      <pc:sldChg chg="modSp">
        <pc:chgData name="Runde, Anne (Annie)" userId="S::arunde@blm.gov::60f02010-108e-4de9-86cc-4c89fe4bec0e" providerId="AD" clId="Web-{FE1046C8-19A2-E1CE-AA1A-538A0B50BF85}" dt="2023-06-30T23:21:57.155" v="1" actId="1076"/>
        <pc:sldMkLst>
          <pc:docMk/>
          <pc:sldMk cId="0" sldId="261"/>
        </pc:sldMkLst>
        <pc:spChg chg="mod">
          <ac:chgData name="Runde, Anne (Annie)" userId="S::arunde@blm.gov::60f02010-108e-4de9-86cc-4c89fe4bec0e" providerId="AD" clId="Web-{FE1046C8-19A2-E1CE-AA1A-538A0B50BF85}" dt="2023-06-30T23:21:57.155" v="1" actId="1076"/>
          <ac:spMkLst>
            <pc:docMk/>
            <pc:sldMk cId="0" sldId="261"/>
            <ac:spMk id="126" creationId="{00000000-0000-0000-0000-000000000000}"/>
          </ac:spMkLst>
        </pc:spChg>
      </pc:sldChg>
      <pc:sldChg chg="modSp">
        <pc:chgData name="Runde, Anne (Annie)" userId="S::arunde@blm.gov::60f02010-108e-4de9-86cc-4c89fe4bec0e" providerId="AD" clId="Web-{FE1046C8-19A2-E1CE-AA1A-538A0B50BF85}" dt="2023-06-30T23:20:26.107" v="0" actId="1076"/>
        <pc:sldMkLst>
          <pc:docMk/>
          <pc:sldMk cId="0" sldId="302"/>
        </pc:sldMkLst>
        <pc:spChg chg="mod">
          <ac:chgData name="Runde, Anne (Annie)" userId="S::arunde@blm.gov::60f02010-108e-4de9-86cc-4c89fe4bec0e" providerId="AD" clId="Web-{FE1046C8-19A2-E1CE-AA1A-538A0B50BF85}" dt="2023-06-30T23:20:26.107" v="0" actId="1076"/>
          <ac:spMkLst>
            <pc:docMk/>
            <pc:sldMk cId="0" sldId="302"/>
            <ac:spMk id="121" creationId="{00000000-0000-0000-0000-000000000000}"/>
          </ac:spMkLst>
        </pc:spChg>
      </pc:sldChg>
    </pc:docChg>
  </pc:docChgLst>
  <pc:docChgLst>
    <pc:chgData name="Runde, Anne (Annie)" userId="S::arunde@blm.gov::60f02010-108e-4de9-86cc-4c89fe4bec0e" providerId="AD" clId="Web-{B746748D-D795-C25B-5686-FA50D8120F66}"/>
    <pc:docChg chg="mod">
      <pc:chgData name="Runde, Anne (Annie)" userId="S::arunde@blm.gov::60f02010-108e-4de9-86cc-4c89fe4bec0e" providerId="AD" clId="Web-{B746748D-D795-C25B-5686-FA50D8120F66}" dt="2023-08-14T16:18:20.353" v="1"/>
      <pc:docMkLst>
        <pc:docMk/>
      </pc:docMkLst>
      <pc:sldChg chg="modCm">
        <pc:chgData name="Runde, Anne (Annie)" userId="S::arunde@blm.gov::60f02010-108e-4de9-86cc-4c89fe4bec0e" providerId="AD" clId="Web-{B746748D-D795-C25B-5686-FA50D8120F66}" dt="2023-08-14T16:18:20.353" v="1"/>
        <pc:sldMkLst>
          <pc:docMk/>
          <pc:sldMk cId="0" sldId="308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">
              <pc226:chgData name="Runde, Anne (Annie)" userId="S::arunde@blm.gov::60f02010-108e-4de9-86cc-4c89fe4bec0e" providerId="AD" clId="Web-{B746748D-D795-C25B-5686-FA50D8120F66}" dt="2023-08-14T16:18:20.353" v="1"/>
              <pc2:cmMkLst xmlns:pc2="http://schemas.microsoft.com/office/powerpoint/2019/9/main/command">
                <pc:docMk/>
                <pc:sldMk cId="0" sldId="308"/>
                <pc2:cmMk id="{F0838376-CE29-45D1-885D-5B04A9A88B10}"/>
              </pc2:cmMkLst>
              <pc226:cmRplyChg chg="add">
                <pc226:chgData name="Runde, Anne (Annie)" userId="S::arunde@blm.gov::60f02010-108e-4de9-86cc-4c89fe4bec0e" providerId="AD" clId="Web-{B746748D-D795-C25B-5686-FA50D8120F66}" dt="2023-08-14T16:18:20.353" v="1"/>
                <pc2:cmRplyMkLst xmlns:pc2="http://schemas.microsoft.com/office/powerpoint/2019/9/main/command">
                  <pc:docMk/>
                  <pc:sldMk cId="0" sldId="308"/>
                  <pc2:cmMk id="{F0838376-CE29-45D1-885D-5B04A9A88B10}"/>
                  <pc2:cmRplyMk id="{EC9E7A0E-1E67-45AD-A15B-3A8846CF6337}"/>
                </pc2:cmRplyMkLst>
              </pc226:cmRplyChg>
            </pc226:cmChg>
          </p:ext>
        </pc:extLst>
      </pc:sldChg>
    </pc:docChg>
  </pc:docChgLst>
  <pc:docChgLst>
    <pc:chgData name="Chou, Daniel E" userId="d08e0fa8-7617-4d19-934e-8e462abf1768" providerId="ADAL" clId="{B6DD3417-9F8D-4C1B-8D8F-B8B17DC1F8F7}"/>
    <pc:docChg chg="modSld">
      <pc:chgData name="Chou, Daniel E" userId="d08e0fa8-7617-4d19-934e-8e462abf1768" providerId="ADAL" clId="{B6DD3417-9F8D-4C1B-8D8F-B8B17DC1F8F7}" dt="2021-08-11T23:13:03.846" v="11" actId="14100"/>
      <pc:docMkLst>
        <pc:docMk/>
      </pc:docMkLst>
      <pc:sldChg chg="modSp mod">
        <pc:chgData name="Chou, Daniel E" userId="d08e0fa8-7617-4d19-934e-8e462abf1768" providerId="ADAL" clId="{B6DD3417-9F8D-4C1B-8D8F-B8B17DC1F8F7}" dt="2021-08-11T23:04:43.613" v="8" actId="1076"/>
        <pc:sldMkLst>
          <pc:docMk/>
          <pc:sldMk cId="0" sldId="261"/>
        </pc:sldMkLst>
        <pc:spChg chg="mod">
          <ac:chgData name="Chou, Daniel E" userId="d08e0fa8-7617-4d19-934e-8e462abf1768" providerId="ADAL" clId="{B6DD3417-9F8D-4C1B-8D8F-B8B17DC1F8F7}" dt="2021-08-11T23:01:50.014" v="7" actId="1076"/>
          <ac:spMkLst>
            <pc:docMk/>
            <pc:sldMk cId="0" sldId="261"/>
            <ac:spMk id="2" creationId="{CF1B8FEF-E57D-4C6D-B85C-7C8F07F06574}"/>
          </ac:spMkLst>
        </pc:spChg>
        <pc:picChg chg="mod">
          <ac:chgData name="Chou, Daniel E" userId="d08e0fa8-7617-4d19-934e-8e462abf1768" providerId="ADAL" clId="{B6DD3417-9F8D-4C1B-8D8F-B8B17DC1F8F7}" dt="2021-08-11T23:04:43.613" v="8" actId="1076"/>
          <ac:picMkLst>
            <pc:docMk/>
            <pc:sldMk cId="0" sldId="261"/>
            <ac:picMk id="11" creationId="{9742FB93-22D0-42E6-BE84-0F85086A792F}"/>
          </ac:picMkLst>
        </pc:picChg>
      </pc:sldChg>
      <pc:sldChg chg="modSp mod">
        <pc:chgData name="Chou, Daniel E" userId="d08e0fa8-7617-4d19-934e-8e462abf1768" providerId="ADAL" clId="{B6DD3417-9F8D-4C1B-8D8F-B8B17DC1F8F7}" dt="2021-08-11T23:01:15.078" v="6" actId="1076"/>
        <pc:sldMkLst>
          <pc:docMk/>
          <pc:sldMk cId="0" sldId="263"/>
        </pc:sldMkLst>
        <pc:spChg chg="mod">
          <ac:chgData name="Chou, Daniel E" userId="d08e0fa8-7617-4d19-934e-8e462abf1768" providerId="ADAL" clId="{B6DD3417-9F8D-4C1B-8D8F-B8B17DC1F8F7}" dt="2021-08-11T23:01:15.078" v="6" actId="1076"/>
          <ac:spMkLst>
            <pc:docMk/>
            <pc:sldMk cId="0" sldId="263"/>
            <ac:spMk id="2" creationId="{CB0F41D5-8627-40B7-BE67-8BA495D76CF4}"/>
          </ac:spMkLst>
        </pc:spChg>
      </pc:sldChg>
      <pc:sldChg chg="modSp mod">
        <pc:chgData name="Chou, Daniel E" userId="d08e0fa8-7617-4d19-934e-8e462abf1768" providerId="ADAL" clId="{B6DD3417-9F8D-4C1B-8D8F-B8B17DC1F8F7}" dt="2021-08-11T23:12:43.789" v="9" actId="1076"/>
        <pc:sldMkLst>
          <pc:docMk/>
          <pc:sldMk cId="0" sldId="275"/>
        </pc:sldMkLst>
        <pc:spChg chg="mod">
          <ac:chgData name="Chou, Daniel E" userId="d08e0fa8-7617-4d19-934e-8e462abf1768" providerId="ADAL" clId="{B6DD3417-9F8D-4C1B-8D8F-B8B17DC1F8F7}" dt="2021-08-11T23:12:43.789" v="9" actId="1076"/>
          <ac:spMkLst>
            <pc:docMk/>
            <pc:sldMk cId="0" sldId="275"/>
            <ac:spMk id="2" creationId="{6E4C56A6-988D-41E1-A458-B341D5BDEEBB}"/>
          </ac:spMkLst>
        </pc:spChg>
      </pc:sldChg>
      <pc:sldChg chg="modSp mod">
        <pc:chgData name="Chou, Daniel E" userId="d08e0fa8-7617-4d19-934e-8e462abf1768" providerId="ADAL" clId="{B6DD3417-9F8D-4C1B-8D8F-B8B17DC1F8F7}" dt="2021-08-11T23:13:03.846" v="11" actId="14100"/>
        <pc:sldMkLst>
          <pc:docMk/>
          <pc:sldMk cId="0" sldId="279"/>
        </pc:sldMkLst>
        <pc:spChg chg="mod">
          <ac:chgData name="Chou, Daniel E" userId="d08e0fa8-7617-4d19-934e-8e462abf1768" providerId="ADAL" clId="{B6DD3417-9F8D-4C1B-8D8F-B8B17DC1F8F7}" dt="2021-08-11T23:13:03.846" v="11" actId="14100"/>
          <ac:spMkLst>
            <pc:docMk/>
            <pc:sldMk cId="0" sldId="279"/>
            <ac:spMk id="418" creationId="{00000000-0000-0000-0000-000000000000}"/>
          </ac:spMkLst>
        </pc:spChg>
      </pc:sldChg>
      <pc:sldChg chg="modSp mod">
        <pc:chgData name="Chou, Daniel E" userId="d08e0fa8-7617-4d19-934e-8e462abf1768" providerId="ADAL" clId="{B6DD3417-9F8D-4C1B-8D8F-B8B17DC1F8F7}" dt="2021-08-11T23:12:57.317" v="10" actId="14100"/>
        <pc:sldMkLst>
          <pc:docMk/>
          <pc:sldMk cId="0" sldId="306"/>
        </pc:sldMkLst>
        <pc:spChg chg="mod">
          <ac:chgData name="Chou, Daniel E" userId="d08e0fa8-7617-4d19-934e-8e462abf1768" providerId="ADAL" clId="{B6DD3417-9F8D-4C1B-8D8F-B8B17DC1F8F7}" dt="2021-08-11T23:12:57.317" v="10" actId="14100"/>
          <ac:spMkLst>
            <pc:docMk/>
            <pc:sldMk cId="0" sldId="306"/>
            <ac:spMk id="403" creationId="{00000000-0000-0000-0000-000000000000}"/>
          </ac:spMkLst>
        </pc:spChg>
      </pc:sldChg>
      <pc:sldChg chg="modAnim">
        <pc:chgData name="Chou, Daniel E" userId="d08e0fa8-7617-4d19-934e-8e462abf1768" providerId="ADAL" clId="{B6DD3417-9F8D-4C1B-8D8F-B8B17DC1F8F7}" dt="2021-08-11T22:58:34.887" v="3"/>
        <pc:sldMkLst>
          <pc:docMk/>
          <pc:sldMk cId="0" sldId="308"/>
        </pc:sldMkLst>
      </pc:sldChg>
      <pc:sldChg chg="modAnim">
        <pc:chgData name="Chou, Daniel E" userId="d08e0fa8-7617-4d19-934e-8e462abf1768" providerId="ADAL" clId="{B6DD3417-9F8D-4C1B-8D8F-B8B17DC1F8F7}" dt="2021-08-11T22:58:38.749" v="4"/>
        <pc:sldMkLst>
          <pc:docMk/>
          <pc:sldMk cId="0" sldId="309"/>
        </pc:sldMkLst>
      </pc:sldChg>
      <pc:sldChg chg="modAnim">
        <pc:chgData name="Chou, Daniel E" userId="d08e0fa8-7617-4d19-934e-8e462abf1768" providerId="ADAL" clId="{B6DD3417-9F8D-4C1B-8D8F-B8B17DC1F8F7}" dt="2021-08-11T22:58:50.001" v="5"/>
        <pc:sldMkLst>
          <pc:docMk/>
          <pc:sldMk cId="0" sldId="310"/>
        </pc:sldMkLst>
      </pc:sldChg>
    </pc:docChg>
  </pc:docChgLst>
  <pc:docChgLst>
    <pc:chgData name="Draper-Reich, Maia A" userId="47300390-9ae8-4738-8104-ee18b459c87c" providerId="ADAL" clId="{EC0482FA-B2F2-4C16-8C54-29503E892493}"/>
    <pc:docChg chg="undo custSel modSld">
      <pc:chgData name="Draper-Reich, Maia A" userId="47300390-9ae8-4738-8104-ee18b459c87c" providerId="ADAL" clId="{EC0482FA-B2F2-4C16-8C54-29503E892493}" dt="2021-08-27T00:24:19.634" v="54" actId="1076"/>
      <pc:docMkLst>
        <pc:docMk/>
      </pc:docMkLst>
      <pc:sldChg chg="modSp mod">
        <pc:chgData name="Draper-Reich, Maia A" userId="47300390-9ae8-4738-8104-ee18b459c87c" providerId="ADAL" clId="{EC0482FA-B2F2-4C16-8C54-29503E892493}" dt="2021-08-27T00:17:46.876" v="1" actId="552"/>
        <pc:sldMkLst>
          <pc:docMk/>
          <pc:sldMk cId="0" sldId="264"/>
        </pc:sldMkLst>
        <pc:spChg chg="mod">
          <ac:chgData name="Draper-Reich, Maia A" userId="47300390-9ae8-4738-8104-ee18b459c87c" providerId="ADAL" clId="{EC0482FA-B2F2-4C16-8C54-29503E892493}" dt="2021-08-27T00:17:46.876" v="1" actId="552"/>
          <ac:spMkLst>
            <pc:docMk/>
            <pc:sldMk cId="0" sldId="264"/>
            <ac:spMk id="2" creationId="{3E06AE43-DF92-47F9-9B86-0CE3776D22E1}"/>
          </ac:spMkLst>
        </pc:spChg>
        <pc:spChg chg="mod">
          <ac:chgData name="Draper-Reich, Maia A" userId="47300390-9ae8-4738-8104-ee18b459c87c" providerId="ADAL" clId="{EC0482FA-B2F2-4C16-8C54-29503E892493}" dt="2021-08-27T00:17:46.876" v="1" actId="552"/>
          <ac:spMkLst>
            <pc:docMk/>
            <pc:sldMk cId="0" sldId="264"/>
            <ac:spMk id="170" creationId="{00000000-0000-0000-0000-000000000000}"/>
          </ac:spMkLst>
        </pc:spChg>
      </pc:sldChg>
      <pc:sldChg chg="modSp mod">
        <pc:chgData name="Draper-Reich, Maia A" userId="47300390-9ae8-4738-8104-ee18b459c87c" providerId="ADAL" clId="{EC0482FA-B2F2-4C16-8C54-29503E892493}" dt="2021-08-27T00:18:03.190" v="2" actId="552"/>
        <pc:sldMkLst>
          <pc:docMk/>
          <pc:sldMk cId="0" sldId="265"/>
        </pc:sldMkLst>
        <pc:spChg chg="mod">
          <ac:chgData name="Draper-Reich, Maia A" userId="47300390-9ae8-4738-8104-ee18b459c87c" providerId="ADAL" clId="{EC0482FA-B2F2-4C16-8C54-29503E892493}" dt="2021-08-27T00:18:03.190" v="2" actId="552"/>
          <ac:spMkLst>
            <pc:docMk/>
            <pc:sldMk cId="0" sldId="265"/>
            <ac:spMk id="2" creationId="{5F1A3FAA-2289-49B3-948E-33564D7B315A}"/>
          </ac:spMkLst>
        </pc:spChg>
        <pc:spChg chg="mod">
          <ac:chgData name="Draper-Reich, Maia A" userId="47300390-9ae8-4738-8104-ee18b459c87c" providerId="ADAL" clId="{EC0482FA-B2F2-4C16-8C54-29503E892493}" dt="2021-08-27T00:18:03.190" v="2" actId="552"/>
          <ac:spMkLst>
            <pc:docMk/>
            <pc:sldMk cId="0" sldId="265"/>
            <ac:spMk id="197" creationId="{00000000-0000-0000-0000-000000000000}"/>
          </ac:spMkLst>
        </pc:spChg>
      </pc:sldChg>
      <pc:sldChg chg="modSp mod">
        <pc:chgData name="Draper-Reich, Maia A" userId="47300390-9ae8-4738-8104-ee18b459c87c" providerId="ADAL" clId="{EC0482FA-B2F2-4C16-8C54-29503E892493}" dt="2021-08-27T00:18:14.450" v="3" actId="552"/>
        <pc:sldMkLst>
          <pc:docMk/>
          <pc:sldMk cId="0" sldId="266"/>
        </pc:sldMkLst>
        <pc:spChg chg="mod">
          <ac:chgData name="Draper-Reich, Maia A" userId="47300390-9ae8-4738-8104-ee18b459c87c" providerId="ADAL" clId="{EC0482FA-B2F2-4C16-8C54-29503E892493}" dt="2021-08-27T00:18:14.450" v="3" actId="552"/>
          <ac:spMkLst>
            <pc:docMk/>
            <pc:sldMk cId="0" sldId="266"/>
            <ac:spMk id="2" creationId="{6C3D5E16-A4CB-4B50-98B3-0B4C7492A08C}"/>
          </ac:spMkLst>
        </pc:spChg>
        <pc:spChg chg="mod">
          <ac:chgData name="Draper-Reich, Maia A" userId="47300390-9ae8-4738-8104-ee18b459c87c" providerId="ADAL" clId="{EC0482FA-B2F2-4C16-8C54-29503E892493}" dt="2021-08-27T00:18:14.450" v="3" actId="552"/>
          <ac:spMkLst>
            <pc:docMk/>
            <pc:sldMk cId="0" sldId="266"/>
            <ac:spMk id="211" creationId="{00000000-0000-0000-0000-000000000000}"/>
          </ac:spMkLst>
        </pc:spChg>
      </pc:sldChg>
      <pc:sldChg chg="modSp mod">
        <pc:chgData name="Draper-Reich, Maia A" userId="47300390-9ae8-4738-8104-ee18b459c87c" providerId="ADAL" clId="{EC0482FA-B2F2-4C16-8C54-29503E892493}" dt="2021-08-27T00:18:31.547" v="4" actId="552"/>
        <pc:sldMkLst>
          <pc:docMk/>
          <pc:sldMk cId="0" sldId="271"/>
        </pc:sldMkLst>
        <pc:spChg chg="mod">
          <ac:chgData name="Draper-Reich, Maia A" userId="47300390-9ae8-4738-8104-ee18b459c87c" providerId="ADAL" clId="{EC0482FA-B2F2-4C16-8C54-29503E892493}" dt="2021-08-27T00:18:31.547" v="4" actId="552"/>
          <ac:spMkLst>
            <pc:docMk/>
            <pc:sldMk cId="0" sldId="271"/>
            <ac:spMk id="2" creationId="{D8F07932-3DEF-4E1A-8A24-B449B832590A}"/>
          </ac:spMkLst>
        </pc:spChg>
        <pc:spChg chg="mod">
          <ac:chgData name="Draper-Reich, Maia A" userId="47300390-9ae8-4738-8104-ee18b459c87c" providerId="ADAL" clId="{EC0482FA-B2F2-4C16-8C54-29503E892493}" dt="2021-08-27T00:18:31.547" v="4" actId="552"/>
          <ac:spMkLst>
            <pc:docMk/>
            <pc:sldMk cId="0" sldId="271"/>
            <ac:spMk id="285" creationId="{00000000-0000-0000-0000-000000000000}"/>
          </ac:spMkLst>
        </pc:spChg>
      </pc:sldChg>
      <pc:sldChg chg="modSp mod">
        <pc:chgData name="Draper-Reich, Maia A" userId="47300390-9ae8-4738-8104-ee18b459c87c" providerId="ADAL" clId="{EC0482FA-B2F2-4C16-8C54-29503E892493}" dt="2021-08-27T00:24:19.634" v="54" actId="1076"/>
        <pc:sldMkLst>
          <pc:docMk/>
          <pc:sldMk cId="0" sldId="287"/>
        </pc:sldMkLst>
        <pc:spChg chg="mod">
          <ac:chgData name="Draper-Reich, Maia A" userId="47300390-9ae8-4738-8104-ee18b459c87c" providerId="ADAL" clId="{EC0482FA-B2F2-4C16-8C54-29503E892493}" dt="2021-08-27T00:24:19.634" v="54" actId="1076"/>
          <ac:spMkLst>
            <pc:docMk/>
            <pc:sldMk cId="0" sldId="287"/>
            <ac:spMk id="2" creationId="{BACEADAF-16FD-4A03-9E8C-14E05BE3BBA0}"/>
          </ac:spMkLst>
        </pc:spChg>
      </pc:sldChg>
      <pc:sldChg chg="modSp mod">
        <pc:chgData name="Draper-Reich, Maia A" userId="47300390-9ae8-4738-8104-ee18b459c87c" providerId="ADAL" clId="{EC0482FA-B2F2-4C16-8C54-29503E892493}" dt="2021-08-27T00:20:12.749" v="7" actId="166"/>
        <pc:sldMkLst>
          <pc:docMk/>
          <pc:sldMk cId="0" sldId="288"/>
        </pc:sldMkLst>
        <pc:cxnChg chg="ord">
          <ac:chgData name="Draper-Reich, Maia A" userId="47300390-9ae8-4738-8104-ee18b459c87c" providerId="ADAL" clId="{EC0482FA-B2F2-4C16-8C54-29503E892493}" dt="2021-08-27T00:20:12.749" v="7" actId="166"/>
          <ac:cxnSpMkLst>
            <pc:docMk/>
            <pc:sldMk cId="0" sldId="288"/>
            <ac:cxnSpMk id="698" creationId="{00000000-0000-0000-0000-000000000000}"/>
          </ac:cxnSpMkLst>
        </pc:cxnChg>
      </pc:sldChg>
      <pc:sldChg chg="modSp mod">
        <pc:chgData name="Draper-Reich, Maia A" userId="47300390-9ae8-4738-8104-ee18b459c87c" providerId="ADAL" clId="{EC0482FA-B2F2-4C16-8C54-29503E892493}" dt="2021-08-27T00:20:04.678" v="6" actId="166"/>
        <pc:sldMkLst>
          <pc:docMk/>
          <pc:sldMk cId="0" sldId="290"/>
        </pc:sldMkLst>
        <pc:cxnChg chg="ord">
          <ac:chgData name="Draper-Reich, Maia A" userId="47300390-9ae8-4738-8104-ee18b459c87c" providerId="ADAL" clId="{EC0482FA-B2F2-4C16-8C54-29503E892493}" dt="2021-08-27T00:20:04.678" v="6" actId="166"/>
          <ac:cxnSpMkLst>
            <pc:docMk/>
            <pc:sldMk cId="0" sldId="290"/>
            <ac:cxnSpMk id="791" creationId="{00000000-0000-0000-0000-000000000000}"/>
          </ac:cxnSpMkLst>
        </pc:cxnChg>
      </pc:sldChg>
      <pc:sldChg chg="modSp mod">
        <pc:chgData name="Draper-Reich, Maia A" userId="47300390-9ae8-4738-8104-ee18b459c87c" providerId="ADAL" clId="{EC0482FA-B2F2-4C16-8C54-29503E892493}" dt="2021-08-27T00:19:52.104" v="5" actId="166"/>
        <pc:sldMkLst>
          <pc:docMk/>
          <pc:sldMk cId="0" sldId="292"/>
        </pc:sldMkLst>
        <pc:cxnChg chg="ord">
          <ac:chgData name="Draper-Reich, Maia A" userId="47300390-9ae8-4738-8104-ee18b459c87c" providerId="ADAL" clId="{EC0482FA-B2F2-4C16-8C54-29503E892493}" dt="2021-08-27T00:19:52.104" v="5" actId="166"/>
          <ac:cxnSpMkLst>
            <pc:docMk/>
            <pc:sldMk cId="0" sldId="292"/>
            <ac:cxnSpMk id="884" creationId="{00000000-0000-0000-0000-000000000000}"/>
          </ac:cxnSpMkLst>
        </pc:cxnChg>
      </pc:sldChg>
      <pc:sldChg chg="modSp mod">
        <pc:chgData name="Draper-Reich, Maia A" userId="47300390-9ae8-4738-8104-ee18b459c87c" providerId="ADAL" clId="{EC0482FA-B2F2-4C16-8C54-29503E892493}" dt="2021-08-27T00:17:10.147" v="0" actId="732"/>
        <pc:sldMkLst>
          <pc:docMk/>
          <pc:sldMk cId="0" sldId="302"/>
        </pc:sldMkLst>
        <pc:picChg chg="mod modCrop">
          <ac:chgData name="Draper-Reich, Maia A" userId="47300390-9ae8-4738-8104-ee18b459c87c" providerId="ADAL" clId="{EC0482FA-B2F2-4C16-8C54-29503E892493}" dt="2021-08-27T00:17:10.147" v="0" actId="732"/>
          <ac:picMkLst>
            <pc:docMk/>
            <pc:sldMk cId="0" sldId="302"/>
            <ac:picMk id="117" creationId="{00000000-0000-0000-0000-000000000000}"/>
          </ac:picMkLst>
        </pc:picChg>
      </pc:sldChg>
      <pc:sldChg chg="addSp delSp modSp mod">
        <pc:chgData name="Draper-Reich, Maia A" userId="47300390-9ae8-4738-8104-ee18b459c87c" providerId="ADAL" clId="{EC0482FA-B2F2-4C16-8C54-29503E892493}" dt="2021-08-27T00:22:51.799" v="35" actId="166"/>
        <pc:sldMkLst>
          <pc:docMk/>
          <pc:sldMk cId="0" sldId="308"/>
        </pc:sldMkLst>
        <pc:spChg chg="ord">
          <ac:chgData name="Draper-Reich, Maia A" userId="47300390-9ae8-4738-8104-ee18b459c87c" providerId="ADAL" clId="{EC0482FA-B2F2-4C16-8C54-29503E892493}" dt="2021-08-27T00:22:41.108" v="32" actId="166"/>
          <ac:spMkLst>
            <pc:docMk/>
            <pc:sldMk cId="0" sldId="308"/>
            <ac:spMk id="458" creationId="{00000000-0000-0000-0000-000000000000}"/>
          </ac:spMkLst>
        </pc:spChg>
        <pc:spChg chg="mod ord">
          <ac:chgData name="Draper-Reich, Maia A" userId="47300390-9ae8-4738-8104-ee18b459c87c" providerId="ADAL" clId="{EC0482FA-B2F2-4C16-8C54-29503E892493}" dt="2021-08-27T00:22:51.799" v="35" actId="166"/>
          <ac:spMkLst>
            <pc:docMk/>
            <pc:sldMk cId="0" sldId="308"/>
            <ac:spMk id="461" creationId="{00000000-0000-0000-0000-000000000000}"/>
          </ac:spMkLst>
        </pc:spChg>
        <pc:spChg chg="ord">
          <ac:chgData name="Draper-Reich, Maia A" userId="47300390-9ae8-4738-8104-ee18b459c87c" providerId="ADAL" clId="{EC0482FA-B2F2-4C16-8C54-29503E892493}" dt="2021-08-27T00:21:49.675" v="19" actId="166"/>
          <ac:spMkLst>
            <pc:docMk/>
            <pc:sldMk cId="0" sldId="308"/>
            <ac:spMk id="463" creationId="{00000000-0000-0000-0000-000000000000}"/>
          </ac:spMkLst>
        </pc:spChg>
        <pc:cxnChg chg="add mod">
          <ac:chgData name="Draper-Reich, Maia A" userId="47300390-9ae8-4738-8104-ee18b459c87c" providerId="ADAL" clId="{EC0482FA-B2F2-4C16-8C54-29503E892493}" dt="2021-08-27T00:20:40.601" v="16" actId="14100"/>
          <ac:cxnSpMkLst>
            <pc:docMk/>
            <pc:sldMk cId="0" sldId="308"/>
            <ac:cxnSpMk id="19" creationId="{8AA9312D-21D2-4D00-BCB1-6565C1FE177E}"/>
          </ac:cxnSpMkLst>
        </pc:cxnChg>
        <pc:cxnChg chg="add mod">
          <ac:chgData name="Draper-Reich, Maia A" userId="47300390-9ae8-4738-8104-ee18b459c87c" providerId="ADAL" clId="{EC0482FA-B2F2-4C16-8C54-29503E892493}" dt="2021-08-27T00:22:48.627" v="34" actId="14100"/>
          <ac:cxnSpMkLst>
            <pc:docMk/>
            <pc:sldMk cId="0" sldId="308"/>
            <ac:cxnSpMk id="25" creationId="{F488B28B-7572-4935-8540-602AC67FC580}"/>
          </ac:cxnSpMkLst>
        </pc:cxnChg>
        <pc:cxnChg chg="add mod">
          <ac:chgData name="Draper-Reich, Maia A" userId="47300390-9ae8-4738-8104-ee18b459c87c" providerId="ADAL" clId="{EC0482FA-B2F2-4C16-8C54-29503E892493}" dt="2021-08-27T00:22:36.873" v="31" actId="14100"/>
          <ac:cxnSpMkLst>
            <pc:docMk/>
            <pc:sldMk cId="0" sldId="308"/>
            <ac:cxnSpMk id="27" creationId="{CC179A71-2740-41D5-AD20-8EC59A93EA69}"/>
          </ac:cxnSpMkLst>
        </pc:cxnChg>
        <pc:cxnChg chg="del">
          <ac:chgData name="Draper-Reich, Maia A" userId="47300390-9ae8-4738-8104-ee18b459c87c" providerId="ADAL" clId="{EC0482FA-B2F2-4C16-8C54-29503E892493}" dt="2021-08-27T00:20:30.932" v="12" actId="478"/>
          <ac:cxnSpMkLst>
            <pc:docMk/>
            <pc:sldMk cId="0" sldId="308"/>
            <ac:cxnSpMk id="457" creationId="{00000000-0000-0000-0000-000000000000}"/>
          </ac:cxnSpMkLst>
        </pc:cxnChg>
        <pc:cxnChg chg="del mod">
          <ac:chgData name="Draper-Reich, Maia A" userId="47300390-9ae8-4738-8104-ee18b459c87c" providerId="ADAL" clId="{EC0482FA-B2F2-4C16-8C54-29503E892493}" dt="2021-08-27T00:22:32.017" v="29" actId="478"/>
          <ac:cxnSpMkLst>
            <pc:docMk/>
            <pc:sldMk cId="0" sldId="308"/>
            <ac:cxnSpMk id="459" creationId="{00000000-0000-0000-0000-000000000000}"/>
          </ac:cxnSpMkLst>
        </pc:cxnChg>
        <pc:cxnChg chg="del">
          <ac:chgData name="Draper-Reich, Maia A" userId="47300390-9ae8-4738-8104-ee18b459c87c" providerId="ADAL" clId="{EC0482FA-B2F2-4C16-8C54-29503E892493}" dt="2021-08-27T00:22:01.774" v="22" actId="478"/>
          <ac:cxnSpMkLst>
            <pc:docMk/>
            <pc:sldMk cId="0" sldId="308"/>
            <ac:cxnSpMk id="460" creationId="{00000000-0000-0000-0000-000000000000}"/>
          </ac:cxnSpMkLst>
        </pc:cxnChg>
      </pc:sldChg>
      <pc:sldChg chg="addSp delSp modSp mod">
        <pc:chgData name="Draper-Reich, Maia A" userId="47300390-9ae8-4738-8104-ee18b459c87c" providerId="ADAL" clId="{EC0482FA-B2F2-4C16-8C54-29503E892493}" dt="2021-08-27T00:23:56.680" v="50"/>
        <pc:sldMkLst>
          <pc:docMk/>
          <pc:sldMk cId="0" sldId="309"/>
        </pc:sldMkLst>
        <pc:spChg chg="add mod">
          <ac:chgData name="Draper-Reich, Maia A" userId="47300390-9ae8-4738-8104-ee18b459c87c" providerId="ADAL" clId="{EC0482FA-B2F2-4C16-8C54-29503E892493}" dt="2021-08-27T00:23:15.863" v="38"/>
          <ac:spMkLst>
            <pc:docMk/>
            <pc:sldMk cId="0" sldId="309"/>
            <ac:spMk id="20" creationId="{144A7A28-61D9-4492-B18E-0FB6D6BD035A}"/>
          </ac:spMkLst>
        </pc:spChg>
        <pc:spChg chg="add mod">
          <ac:chgData name="Draper-Reich, Maia A" userId="47300390-9ae8-4738-8104-ee18b459c87c" providerId="ADAL" clId="{EC0482FA-B2F2-4C16-8C54-29503E892493}" dt="2021-08-27T00:23:33.047" v="44"/>
          <ac:spMkLst>
            <pc:docMk/>
            <pc:sldMk cId="0" sldId="309"/>
            <ac:spMk id="22" creationId="{CCFC74EE-DC55-4A22-83F5-BD85EBF9DE2E}"/>
          </ac:spMkLst>
        </pc:spChg>
        <pc:spChg chg="add mod">
          <ac:chgData name="Draper-Reich, Maia A" userId="47300390-9ae8-4738-8104-ee18b459c87c" providerId="ADAL" clId="{EC0482FA-B2F2-4C16-8C54-29503E892493}" dt="2021-08-27T00:23:56.680" v="50"/>
          <ac:spMkLst>
            <pc:docMk/>
            <pc:sldMk cId="0" sldId="309"/>
            <ac:spMk id="24" creationId="{98B68A5B-708A-4D66-9592-B418EB3F26B8}"/>
          </ac:spMkLst>
        </pc:spChg>
        <pc:spChg chg="del">
          <ac:chgData name="Draper-Reich, Maia A" userId="47300390-9ae8-4738-8104-ee18b459c87c" providerId="ADAL" clId="{EC0482FA-B2F2-4C16-8C54-29503E892493}" dt="2021-08-27T00:23:55.186" v="49" actId="478"/>
          <ac:spMkLst>
            <pc:docMk/>
            <pc:sldMk cId="0" sldId="309"/>
            <ac:spMk id="479" creationId="{00000000-0000-0000-0000-000000000000}"/>
          </ac:spMkLst>
        </pc:spChg>
        <pc:spChg chg="del">
          <ac:chgData name="Draper-Reich, Maia A" userId="47300390-9ae8-4738-8104-ee18b459c87c" providerId="ADAL" clId="{EC0482FA-B2F2-4C16-8C54-29503E892493}" dt="2021-08-27T00:23:13.586" v="36" actId="478"/>
          <ac:spMkLst>
            <pc:docMk/>
            <pc:sldMk cId="0" sldId="309"/>
            <ac:spMk id="483" creationId="{00000000-0000-0000-0000-000000000000}"/>
          </ac:spMkLst>
        </pc:spChg>
        <pc:spChg chg="del">
          <ac:chgData name="Draper-Reich, Maia A" userId="47300390-9ae8-4738-8104-ee18b459c87c" providerId="ADAL" clId="{EC0482FA-B2F2-4C16-8C54-29503E892493}" dt="2021-08-27T00:23:31.154" v="42" actId="478"/>
          <ac:spMkLst>
            <pc:docMk/>
            <pc:sldMk cId="0" sldId="309"/>
            <ac:spMk id="484" creationId="{00000000-0000-0000-0000-000000000000}"/>
          </ac:spMkLst>
        </pc:spChg>
        <pc:cxnChg chg="add mod">
          <ac:chgData name="Draper-Reich, Maia A" userId="47300390-9ae8-4738-8104-ee18b459c87c" providerId="ADAL" clId="{EC0482FA-B2F2-4C16-8C54-29503E892493}" dt="2021-08-27T00:23:15.863" v="38"/>
          <ac:cxnSpMkLst>
            <pc:docMk/>
            <pc:sldMk cId="0" sldId="309"/>
            <ac:cxnSpMk id="19" creationId="{BCAD136C-9BDC-4BCD-B5BE-81EEB765A308}"/>
          </ac:cxnSpMkLst>
        </pc:cxnChg>
        <pc:cxnChg chg="add mod">
          <ac:chgData name="Draper-Reich, Maia A" userId="47300390-9ae8-4738-8104-ee18b459c87c" providerId="ADAL" clId="{EC0482FA-B2F2-4C16-8C54-29503E892493}" dt="2021-08-27T00:23:33.047" v="44"/>
          <ac:cxnSpMkLst>
            <pc:docMk/>
            <pc:sldMk cId="0" sldId="309"/>
            <ac:cxnSpMk id="21" creationId="{9BDAED56-9620-4CC7-8C27-774D0B958201}"/>
          </ac:cxnSpMkLst>
        </pc:cxnChg>
        <pc:cxnChg chg="add mod">
          <ac:chgData name="Draper-Reich, Maia A" userId="47300390-9ae8-4738-8104-ee18b459c87c" providerId="ADAL" clId="{EC0482FA-B2F2-4C16-8C54-29503E892493}" dt="2021-08-27T00:23:56.680" v="50"/>
          <ac:cxnSpMkLst>
            <pc:docMk/>
            <pc:sldMk cId="0" sldId="309"/>
            <ac:cxnSpMk id="23" creationId="{351CBF03-5D34-4FC9-BE2D-DF9EBD955AB8}"/>
          </ac:cxnSpMkLst>
        </pc:cxnChg>
        <pc:cxnChg chg="del">
          <ac:chgData name="Draper-Reich, Maia A" userId="47300390-9ae8-4738-8104-ee18b459c87c" providerId="ADAL" clId="{EC0482FA-B2F2-4C16-8C54-29503E892493}" dt="2021-08-27T00:23:14.946" v="37" actId="478"/>
          <ac:cxnSpMkLst>
            <pc:docMk/>
            <pc:sldMk cId="0" sldId="309"/>
            <ac:cxnSpMk id="478" creationId="{00000000-0000-0000-0000-000000000000}"/>
          </ac:cxnSpMkLst>
        </pc:cxnChg>
        <pc:cxnChg chg="del mod">
          <ac:chgData name="Draper-Reich, Maia A" userId="47300390-9ae8-4738-8104-ee18b459c87c" providerId="ADAL" clId="{EC0482FA-B2F2-4C16-8C54-29503E892493}" dt="2021-08-27T00:23:54.083" v="48" actId="478"/>
          <ac:cxnSpMkLst>
            <pc:docMk/>
            <pc:sldMk cId="0" sldId="309"/>
            <ac:cxnSpMk id="480" creationId="{00000000-0000-0000-0000-000000000000}"/>
          </ac:cxnSpMkLst>
        </pc:cxnChg>
        <pc:cxnChg chg="del mod">
          <ac:chgData name="Draper-Reich, Maia A" userId="47300390-9ae8-4738-8104-ee18b459c87c" providerId="ADAL" clId="{EC0482FA-B2F2-4C16-8C54-29503E892493}" dt="2021-08-27T00:23:32.163" v="43" actId="478"/>
          <ac:cxnSpMkLst>
            <pc:docMk/>
            <pc:sldMk cId="0" sldId="309"/>
            <ac:cxnSpMk id="481" creationId="{00000000-0000-0000-0000-000000000000}"/>
          </ac:cxnSpMkLst>
        </pc:cxnChg>
      </pc:sldChg>
      <pc:sldChg chg="addSp delSp modSp mod">
        <pc:chgData name="Draper-Reich, Maia A" userId="47300390-9ae8-4738-8104-ee18b459c87c" providerId="ADAL" clId="{EC0482FA-B2F2-4C16-8C54-29503E892493}" dt="2021-08-27T00:24:02.647" v="53"/>
        <pc:sldMkLst>
          <pc:docMk/>
          <pc:sldMk cId="0" sldId="310"/>
        </pc:sldMkLst>
        <pc:spChg chg="add mod">
          <ac:chgData name="Draper-Reich, Maia A" userId="47300390-9ae8-4738-8104-ee18b459c87c" providerId="ADAL" clId="{EC0482FA-B2F2-4C16-8C54-29503E892493}" dt="2021-08-27T00:23:21.770" v="41"/>
          <ac:spMkLst>
            <pc:docMk/>
            <pc:sldMk cId="0" sldId="310"/>
            <ac:spMk id="20" creationId="{4971222C-AE4D-4E5F-9A75-EDE9475F66C5}"/>
          </ac:spMkLst>
        </pc:spChg>
        <pc:spChg chg="add mod">
          <ac:chgData name="Draper-Reich, Maia A" userId="47300390-9ae8-4738-8104-ee18b459c87c" providerId="ADAL" clId="{EC0482FA-B2F2-4C16-8C54-29503E892493}" dt="2021-08-27T00:23:39.450" v="47"/>
          <ac:spMkLst>
            <pc:docMk/>
            <pc:sldMk cId="0" sldId="310"/>
            <ac:spMk id="22" creationId="{A2CEF9A5-DF33-498C-A2AA-6C7EF3AEC8FE}"/>
          </ac:spMkLst>
        </pc:spChg>
        <pc:spChg chg="add mod">
          <ac:chgData name="Draper-Reich, Maia A" userId="47300390-9ae8-4738-8104-ee18b459c87c" providerId="ADAL" clId="{EC0482FA-B2F2-4C16-8C54-29503E892493}" dt="2021-08-27T00:24:02.647" v="53"/>
          <ac:spMkLst>
            <pc:docMk/>
            <pc:sldMk cId="0" sldId="310"/>
            <ac:spMk id="24" creationId="{7C1EECE1-1457-4E15-89CC-C13153CE46D1}"/>
          </ac:spMkLst>
        </pc:spChg>
        <pc:spChg chg="del">
          <ac:chgData name="Draper-Reich, Maia A" userId="47300390-9ae8-4738-8104-ee18b459c87c" providerId="ADAL" clId="{EC0482FA-B2F2-4C16-8C54-29503E892493}" dt="2021-08-27T00:24:01.582" v="52" actId="478"/>
          <ac:spMkLst>
            <pc:docMk/>
            <pc:sldMk cId="0" sldId="310"/>
            <ac:spMk id="500" creationId="{00000000-0000-0000-0000-000000000000}"/>
          </ac:spMkLst>
        </pc:spChg>
        <pc:spChg chg="del">
          <ac:chgData name="Draper-Reich, Maia A" userId="47300390-9ae8-4738-8104-ee18b459c87c" providerId="ADAL" clId="{EC0482FA-B2F2-4C16-8C54-29503E892493}" dt="2021-08-27T00:23:19.858" v="39" actId="478"/>
          <ac:spMkLst>
            <pc:docMk/>
            <pc:sldMk cId="0" sldId="310"/>
            <ac:spMk id="504" creationId="{00000000-0000-0000-0000-000000000000}"/>
          </ac:spMkLst>
        </pc:spChg>
        <pc:spChg chg="del">
          <ac:chgData name="Draper-Reich, Maia A" userId="47300390-9ae8-4738-8104-ee18b459c87c" providerId="ADAL" clId="{EC0482FA-B2F2-4C16-8C54-29503E892493}" dt="2021-08-27T00:23:36.946" v="45" actId="478"/>
          <ac:spMkLst>
            <pc:docMk/>
            <pc:sldMk cId="0" sldId="310"/>
            <ac:spMk id="505" creationId="{00000000-0000-0000-0000-000000000000}"/>
          </ac:spMkLst>
        </pc:spChg>
        <pc:cxnChg chg="add mod">
          <ac:chgData name="Draper-Reich, Maia A" userId="47300390-9ae8-4738-8104-ee18b459c87c" providerId="ADAL" clId="{EC0482FA-B2F2-4C16-8C54-29503E892493}" dt="2021-08-27T00:23:21.770" v="41"/>
          <ac:cxnSpMkLst>
            <pc:docMk/>
            <pc:sldMk cId="0" sldId="310"/>
            <ac:cxnSpMk id="19" creationId="{64059939-BDFF-41E4-A3D4-7EB4D4A4418A}"/>
          </ac:cxnSpMkLst>
        </pc:cxnChg>
        <pc:cxnChg chg="add mod">
          <ac:chgData name="Draper-Reich, Maia A" userId="47300390-9ae8-4738-8104-ee18b459c87c" providerId="ADAL" clId="{EC0482FA-B2F2-4C16-8C54-29503E892493}" dt="2021-08-27T00:23:39.450" v="47"/>
          <ac:cxnSpMkLst>
            <pc:docMk/>
            <pc:sldMk cId="0" sldId="310"/>
            <ac:cxnSpMk id="21" creationId="{339731EB-6838-450A-A4D2-0C222F90683E}"/>
          </ac:cxnSpMkLst>
        </pc:cxnChg>
        <pc:cxnChg chg="add mod">
          <ac:chgData name="Draper-Reich, Maia A" userId="47300390-9ae8-4738-8104-ee18b459c87c" providerId="ADAL" clId="{EC0482FA-B2F2-4C16-8C54-29503E892493}" dt="2021-08-27T00:24:02.647" v="53"/>
          <ac:cxnSpMkLst>
            <pc:docMk/>
            <pc:sldMk cId="0" sldId="310"/>
            <ac:cxnSpMk id="23" creationId="{3EB0E245-C8A8-4C9B-A2DF-650C4CB6F527}"/>
          </ac:cxnSpMkLst>
        </pc:cxnChg>
        <pc:cxnChg chg="del">
          <ac:chgData name="Draper-Reich, Maia A" userId="47300390-9ae8-4738-8104-ee18b459c87c" providerId="ADAL" clId="{EC0482FA-B2F2-4C16-8C54-29503E892493}" dt="2021-08-27T00:23:20.930" v="40" actId="478"/>
          <ac:cxnSpMkLst>
            <pc:docMk/>
            <pc:sldMk cId="0" sldId="310"/>
            <ac:cxnSpMk id="499" creationId="{00000000-0000-0000-0000-000000000000}"/>
          </ac:cxnSpMkLst>
        </pc:cxnChg>
        <pc:cxnChg chg="del mod">
          <ac:chgData name="Draper-Reich, Maia A" userId="47300390-9ae8-4738-8104-ee18b459c87c" providerId="ADAL" clId="{EC0482FA-B2F2-4C16-8C54-29503E892493}" dt="2021-08-27T00:24:00.818" v="51" actId="478"/>
          <ac:cxnSpMkLst>
            <pc:docMk/>
            <pc:sldMk cId="0" sldId="310"/>
            <ac:cxnSpMk id="501" creationId="{00000000-0000-0000-0000-000000000000}"/>
          </ac:cxnSpMkLst>
        </pc:cxnChg>
        <pc:cxnChg chg="del mod">
          <ac:chgData name="Draper-Reich, Maia A" userId="47300390-9ae8-4738-8104-ee18b459c87c" providerId="ADAL" clId="{EC0482FA-B2F2-4C16-8C54-29503E892493}" dt="2021-08-27T00:23:38.258" v="46" actId="478"/>
          <ac:cxnSpMkLst>
            <pc:docMk/>
            <pc:sldMk cId="0" sldId="310"/>
            <ac:cxnSpMk id="502" creationId="{00000000-0000-0000-0000-000000000000}"/>
          </ac:cxnSpMkLst>
        </pc:cxnChg>
      </pc:sldChg>
    </pc:docChg>
  </pc:docChgLst>
  <pc:docChgLst>
    <pc:chgData name="Janson, Brian D" userId="17869c82-e820-4f0b-9ef4-6bb812314540" providerId="ADAL" clId="{650D08F4-7FCF-4466-A1C6-D18D51157D81}"/>
    <pc:docChg chg="undo custSel addSld delSld modSld">
      <pc:chgData name="Janson, Brian D" userId="17869c82-e820-4f0b-9ef4-6bb812314540" providerId="ADAL" clId="{650D08F4-7FCF-4466-A1C6-D18D51157D81}" dt="2023-09-06T23:23:39.705" v="422"/>
      <pc:docMkLst>
        <pc:docMk/>
      </pc:docMkLst>
      <pc:sldChg chg="addSp delSp modSp mod modCm">
        <pc:chgData name="Janson, Brian D" userId="17869c82-e820-4f0b-9ef4-6bb812314540" providerId="ADAL" clId="{650D08F4-7FCF-4466-A1C6-D18D51157D81}" dt="2023-09-06T23:23:05.366" v="418" actId="1076"/>
        <pc:sldMkLst>
          <pc:docMk/>
          <pc:sldMk cId="0" sldId="308"/>
        </pc:sldMkLst>
        <pc:spChg chg="mod">
          <ac:chgData name="Janson, Brian D" userId="17869c82-e820-4f0b-9ef4-6bb812314540" providerId="ADAL" clId="{650D08F4-7FCF-4466-A1C6-D18D51157D81}" dt="2023-09-06T23:13:04.229" v="345" actId="14100"/>
          <ac:spMkLst>
            <pc:docMk/>
            <pc:sldMk cId="0" sldId="308"/>
            <ac:spMk id="3" creationId="{81439913-E116-4617-90EF-8A0E2E4922AC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6" creationId="{1A170BF8-F6D1-DEC9-E1E6-FB454657BC89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7" creationId="{E5CD8C8C-7DA1-2BD6-819C-A882DCE91B60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8" creationId="{A9181C7C-A8E2-D070-9C29-68D42E024D79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3" creationId="{91DB5B7B-CF0E-C095-B689-E526F659C3F1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4" creationId="{A1FCFAB9-0CDA-94F5-ED6A-5FE5D8DAA3DA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5" creationId="{9FFD5E96-E4C1-53D8-BCF3-115C90377440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6" creationId="{E9CCFADE-647F-C155-4CDE-89589BC774BA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7" creationId="{44FC95CA-EA0B-A8B3-CB16-9AB09C820DF0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18" creationId="{7C49FBF6-DFA4-3102-FBB4-9B1B300E4552}"/>
          </ac:spMkLst>
        </pc:spChg>
        <pc:spChg chg="mod">
          <ac:chgData name="Janson, Brian D" userId="17869c82-e820-4f0b-9ef4-6bb812314540" providerId="ADAL" clId="{650D08F4-7FCF-4466-A1C6-D18D51157D81}" dt="2023-09-06T23:17:16.360" v="380" actId="1076"/>
          <ac:spMkLst>
            <pc:docMk/>
            <pc:sldMk cId="0" sldId="308"/>
            <ac:spMk id="26" creationId="{D4EF39BF-06FD-A5AF-BCA8-72D44C93C243}"/>
          </ac:spMkLst>
        </pc:spChg>
        <pc:spChg chg="mod">
          <ac:chgData name="Janson, Brian D" userId="17869c82-e820-4f0b-9ef4-6bb812314540" providerId="ADAL" clId="{650D08F4-7FCF-4466-A1C6-D18D51157D81}" dt="2023-09-06T23:17:27.532" v="382" actId="14100"/>
          <ac:spMkLst>
            <pc:docMk/>
            <pc:sldMk cId="0" sldId="308"/>
            <ac:spMk id="448" creationId="{00000000-0000-0000-0000-000000000000}"/>
          </ac:spMkLst>
        </pc:spChg>
        <pc:spChg chg="del">
          <ac:chgData name="Janson, Brian D" userId="17869c82-e820-4f0b-9ef4-6bb812314540" providerId="ADAL" clId="{650D08F4-7FCF-4466-A1C6-D18D51157D81}" dt="2023-09-06T23:12:33.568" v="338" actId="478"/>
          <ac:spMkLst>
            <pc:docMk/>
            <pc:sldMk cId="0" sldId="308"/>
            <ac:spMk id="458" creationId="{00000000-0000-0000-0000-000000000000}"/>
          </ac:spMkLst>
        </pc:spChg>
        <pc:spChg chg="add mod">
          <ac:chgData name="Janson, Brian D" userId="17869c82-e820-4f0b-9ef4-6bb812314540" providerId="ADAL" clId="{650D08F4-7FCF-4466-A1C6-D18D51157D81}" dt="2023-09-06T23:23:05.366" v="418" actId="1076"/>
          <ac:spMkLst>
            <pc:docMk/>
            <pc:sldMk cId="0" sldId="308"/>
            <ac:spMk id="459" creationId="{ABDD1F07-1CF1-1F43-92DC-EC554D7A141D}"/>
          </ac:spMkLst>
        </pc:spChg>
        <pc:spChg chg="del mod">
          <ac:chgData name="Janson, Brian D" userId="17869c82-e820-4f0b-9ef4-6bb812314540" providerId="ADAL" clId="{650D08F4-7FCF-4466-A1C6-D18D51157D81}" dt="2023-09-06T23:12:30.137" v="335" actId="478"/>
          <ac:spMkLst>
            <pc:docMk/>
            <pc:sldMk cId="0" sldId="308"/>
            <ac:spMk id="461" creationId="{00000000-0000-0000-0000-000000000000}"/>
          </ac:spMkLst>
        </pc:spChg>
        <pc:spChg chg="del mod">
          <ac:chgData name="Janson, Brian D" userId="17869c82-e820-4f0b-9ef4-6bb812314540" providerId="ADAL" clId="{650D08F4-7FCF-4466-A1C6-D18D51157D81}" dt="2023-09-06T23:12:28.298" v="333" actId="478"/>
          <ac:spMkLst>
            <pc:docMk/>
            <pc:sldMk cId="0" sldId="308"/>
            <ac:spMk id="463" creationId="{00000000-0000-0000-0000-000000000000}"/>
          </ac:spMkLst>
        </pc:spChg>
        <pc:grpChg chg="add mod">
          <ac:chgData name="Janson, Brian D" userId="17869c82-e820-4f0b-9ef4-6bb812314540" providerId="ADAL" clId="{650D08F4-7FCF-4466-A1C6-D18D51157D81}" dt="2023-09-06T23:17:19.632" v="381" actId="167"/>
          <ac:grpSpMkLst>
            <pc:docMk/>
            <pc:sldMk cId="0" sldId="308"/>
            <ac:grpSpMk id="4" creationId="{6817F8D8-B168-C88C-599F-2D804D6F0F07}"/>
          </ac:grpSpMkLst>
        </pc:grpChg>
        <pc:grpChg chg="mod">
          <ac:chgData name="Janson, Brian D" userId="17869c82-e820-4f0b-9ef4-6bb812314540" providerId="ADAL" clId="{650D08F4-7FCF-4466-A1C6-D18D51157D81}" dt="2023-09-06T23:17:16.360" v="380" actId="1076"/>
          <ac:grpSpMkLst>
            <pc:docMk/>
            <pc:sldMk cId="0" sldId="308"/>
            <ac:grpSpMk id="5" creationId="{83A5C2F2-22FE-E5B2-3377-9C582E1D109E}"/>
          </ac:grpSpMkLst>
        </pc:grpChg>
        <pc:grpChg chg="mod">
          <ac:chgData name="Janson, Brian D" userId="17869c82-e820-4f0b-9ef4-6bb812314540" providerId="ADAL" clId="{650D08F4-7FCF-4466-A1C6-D18D51157D81}" dt="2023-09-06T23:17:16.360" v="380" actId="1076"/>
          <ac:grpSpMkLst>
            <pc:docMk/>
            <pc:sldMk cId="0" sldId="308"/>
            <ac:grpSpMk id="12" creationId="{6E6199FD-41EE-B464-C915-675F38FA2199}"/>
          </ac:grpSpMkLst>
        </pc:grpChg>
        <pc:grpChg chg="mod">
          <ac:chgData name="Janson, Brian D" userId="17869c82-e820-4f0b-9ef4-6bb812314540" providerId="ADAL" clId="{650D08F4-7FCF-4466-A1C6-D18D51157D81}" dt="2023-09-06T23:17:16.360" v="380" actId="1076"/>
          <ac:grpSpMkLst>
            <pc:docMk/>
            <pc:sldMk cId="0" sldId="308"/>
            <ac:grpSpMk id="20" creationId="{19F6B4AA-2812-B7DA-41B9-CB0759D0AF01}"/>
          </ac:grpSpMkLst>
        </pc:grp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28" creationId="{83FBB907-8432-E8EB-B178-4FAE88653759}"/>
          </ac:picMkLst>
        </pc:pic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29" creationId="{56F5F94E-4885-934D-BA31-5152D39CA31C}"/>
          </ac:picMkLst>
        </pc:pic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30" creationId="{97CC90C6-91C7-1372-1D9A-F9B4D76A2645}"/>
          </ac:picMkLst>
        </pc:pic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31" creationId="{9CA98321-36FA-B1FF-42FA-BD1711F95F95}"/>
          </ac:picMkLst>
        </pc:pic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455" creationId="{8DC77ECD-8735-FB5D-D7DE-D06D68C34665}"/>
          </ac:picMkLst>
        </pc:picChg>
        <pc:picChg chg="del">
          <ac:chgData name="Janson, Brian D" userId="17869c82-e820-4f0b-9ef4-6bb812314540" providerId="ADAL" clId="{650D08F4-7FCF-4466-A1C6-D18D51157D81}" dt="2023-09-06T23:12:25.560" v="330" actId="478"/>
          <ac:picMkLst>
            <pc:docMk/>
            <pc:sldMk cId="0" sldId="308"/>
            <ac:picMk id="456" creationId="{00000000-0000-0000-0000-000000000000}"/>
          </ac:picMkLst>
        </pc:picChg>
        <pc:picChg chg="mod">
          <ac:chgData name="Janson, Brian D" userId="17869c82-e820-4f0b-9ef4-6bb812314540" providerId="ADAL" clId="{650D08F4-7FCF-4466-A1C6-D18D51157D81}" dt="2023-09-06T23:17:16.360" v="380" actId="1076"/>
          <ac:picMkLst>
            <pc:docMk/>
            <pc:sldMk cId="0" sldId="308"/>
            <ac:picMk id="457" creationId="{7F9095B4-A69E-E0C7-E160-1387D0210360}"/>
          </ac:picMkLst>
        </pc:pic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9" creationId="{A1364A8B-4725-C2FA-D1B2-748A70AC8072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10" creationId="{01177B38-E034-D0D0-29E8-7CC333E35E92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11" creationId="{5439DFBC-8683-7066-1142-D83D0D6DBFFF}"/>
          </ac:cxnSpMkLst>
        </pc:cxnChg>
        <pc:cxnChg chg="del mod">
          <ac:chgData name="Janson, Brian D" userId="17869c82-e820-4f0b-9ef4-6bb812314540" providerId="ADAL" clId="{650D08F4-7FCF-4466-A1C6-D18D51157D81}" dt="2023-09-06T23:12:31.091" v="336" actId="478"/>
          <ac:cxnSpMkLst>
            <pc:docMk/>
            <pc:sldMk cId="0" sldId="308"/>
            <ac:cxnSpMk id="19" creationId="{8AA9312D-21D2-4D00-BCB1-6565C1FE177E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21" creationId="{B351183C-5CCA-27D4-79DE-428FE38F75DA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22" creationId="{0DF1FECA-EA87-1306-D236-C9EF3D990627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23" creationId="{4EDAFF40-E281-B137-16B1-FC8E290E3B46}"/>
          </ac:cxnSpMkLst>
        </pc:cxnChg>
        <pc:cxnChg chg="mod">
          <ac:chgData name="Janson, Brian D" userId="17869c82-e820-4f0b-9ef4-6bb812314540" providerId="ADAL" clId="{650D08F4-7FCF-4466-A1C6-D18D51157D81}" dt="2023-09-06T23:17:16.360" v="380" actId="1076"/>
          <ac:cxnSpMkLst>
            <pc:docMk/>
            <pc:sldMk cId="0" sldId="308"/>
            <ac:cxnSpMk id="24" creationId="{28806539-B732-1229-2D38-6B9BD1C20285}"/>
          </ac:cxnSpMkLst>
        </pc:cxnChg>
        <pc:cxnChg chg="del mod">
          <ac:chgData name="Janson, Brian D" userId="17869c82-e820-4f0b-9ef4-6bb812314540" providerId="ADAL" clId="{650D08F4-7FCF-4466-A1C6-D18D51157D81}" dt="2023-09-06T23:12:31.966" v="337" actId="478"/>
          <ac:cxnSpMkLst>
            <pc:docMk/>
            <pc:sldMk cId="0" sldId="308"/>
            <ac:cxnSpMk id="25" creationId="{F488B28B-7572-4935-8540-602AC67FC580}"/>
          </ac:cxnSpMkLst>
        </pc:cxnChg>
        <pc:cxnChg chg="del mod">
          <ac:chgData name="Janson, Brian D" userId="17869c82-e820-4f0b-9ef4-6bb812314540" providerId="ADAL" clId="{650D08F4-7FCF-4466-A1C6-D18D51157D81}" dt="2023-09-06T23:12:34.385" v="339" actId="478"/>
          <ac:cxnSpMkLst>
            <pc:docMk/>
            <pc:sldMk cId="0" sldId="308"/>
            <ac:cxnSpMk id="27" creationId="{CC179A71-2740-41D5-AD20-8EC59A93EA69}"/>
          </ac:cxnSpMkLst>
        </pc:cxn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650D08F4-7FCF-4466-A1C6-D18D51157D81}" dt="2023-09-06T23:16:50.703" v="379"/>
              <pc2:cmMkLst xmlns:pc2="http://schemas.microsoft.com/office/powerpoint/2019/9/main/command">
                <pc:docMk/>
                <pc:sldMk cId="0" sldId="308"/>
                <pc2:cmMk id="{F0838376-CE29-45D1-885D-5B04A9A88B10}"/>
              </pc2:cmMkLst>
            </pc226:cmChg>
          </p:ext>
        </pc:extLst>
      </pc:sldChg>
      <pc:sldChg chg="addSp delSp modSp mod">
        <pc:chgData name="Janson, Brian D" userId="17869c82-e820-4f0b-9ef4-6bb812314540" providerId="ADAL" clId="{650D08F4-7FCF-4466-A1C6-D18D51157D81}" dt="2023-09-06T23:23:28.752" v="420"/>
        <pc:sldMkLst>
          <pc:docMk/>
          <pc:sldMk cId="0" sldId="309"/>
        </pc:sldMkLst>
        <pc:spChg chg="mod">
          <ac:chgData name="Janson, Brian D" userId="17869c82-e820-4f0b-9ef4-6bb812314540" providerId="ADAL" clId="{650D08F4-7FCF-4466-A1C6-D18D51157D81}" dt="2023-09-06T23:14:46.673" v="363" actId="14100"/>
          <ac:spMkLst>
            <pc:docMk/>
            <pc:sldMk cId="0" sldId="309"/>
            <ac:spMk id="3" creationId="{592BD9C5-5873-41BB-9D93-FE7B3F6BD545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6" creationId="{A98879FC-678E-0DCF-0A6E-84C5AE071933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7" creationId="{187C3F0C-7AEF-AAD2-7F3B-B858098EFE17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8" creationId="{9565077E-B80F-0A9B-14ED-9BC6928BA7A6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3" creationId="{D5A2D4CB-FDD9-4BE4-CD86-CB8786794E42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4" creationId="{7DE855AC-273B-B1C9-DEA7-F607659C60D8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5" creationId="{44034AFA-8255-06C6-B74E-DB3D1ACF3B17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6" creationId="{0BCC2277-11B4-0FAE-BC6A-AFB1C328731F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7" creationId="{B7DBF424-460D-0860-836A-5450EC05457F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18" creationId="{0F5FD078-AF11-BFBC-0022-053D5082FBD2}"/>
          </ac:spMkLst>
        </pc:spChg>
        <pc:spChg chg="del mod">
          <ac:chgData name="Janson, Brian D" userId="17869c82-e820-4f0b-9ef4-6bb812314540" providerId="ADAL" clId="{650D08F4-7FCF-4466-A1C6-D18D51157D81}" dt="2023-09-06T23:14:30.670" v="356" actId="478"/>
          <ac:spMkLst>
            <pc:docMk/>
            <pc:sldMk cId="0" sldId="309"/>
            <ac:spMk id="20" creationId="{144A7A28-61D9-4492-B18E-0FB6D6BD035A}"/>
          </ac:spMkLst>
        </pc:spChg>
        <pc:spChg chg="del">
          <ac:chgData name="Janson, Brian D" userId="17869c82-e820-4f0b-9ef4-6bb812314540" providerId="ADAL" clId="{650D08F4-7FCF-4466-A1C6-D18D51157D81}" dt="2023-09-06T23:14:32.952" v="358" actId="478"/>
          <ac:spMkLst>
            <pc:docMk/>
            <pc:sldMk cId="0" sldId="309"/>
            <ac:spMk id="22" creationId="{CCFC74EE-DC55-4A22-83F5-BD85EBF9DE2E}"/>
          </ac:spMkLst>
        </pc:spChg>
        <pc:spChg chg="del">
          <ac:chgData name="Janson, Brian D" userId="17869c82-e820-4f0b-9ef4-6bb812314540" providerId="ADAL" clId="{650D08F4-7FCF-4466-A1C6-D18D51157D81}" dt="2023-09-06T23:14:34.855" v="360" actId="478"/>
          <ac:spMkLst>
            <pc:docMk/>
            <pc:sldMk cId="0" sldId="309"/>
            <ac:spMk id="24" creationId="{98B68A5B-708A-4D66-9592-B418EB3F26B8}"/>
          </ac:spMkLst>
        </pc:spChg>
        <pc:spChg chg="mod">
          <ac:chgData name="Janson, Brian D" userId="17869c82-e820-4f0b-9ef4-6bb812314540" providerId="ADAL" clId="{650D08F4-7FCF-4466-A1C6-D18D51157D81}" dt="2023-09-06T23:23:25.591" v="419" actId="1076"/>
          <ac:spMkLst>
            <pc:docMk/>
            <pc:sldMk cId="0" sldId="309"/>
            <ac:spMk id="30" creationId="{B5B30F52-4649-FA1A-DB09-9A93580993E8}"/>
          </ac:spMkLst>
        </pc:spChg>
        <pc:spChg chg="add mod">
          <ac:chgData name="Janson, Brian D" userId="17869c82-e820-4f0b-9ef4-6bb812314540" providerId="ADAL" clId="{650D08F4-7FCF-4466-A1C6-D18D51157D81}" dt="2023-09-06T23:23:28.752" v="420"/>
          <ac:spMkLst>
            <pc:docMk/>
            <pc:sldMk cId="0" sldId="309"/>
            <ac:spMk id="453" creationId="{9F0D21AD-EA54-6E90-E626-BDC15ACCC9D1}"/>
          </ac:spMkLst>
        </pc:spChg>
        <pc:spChg chg="mod">
          <ac:chgData name="Janson, Brian D" userId="17869c82-e820-4f0b-9ef4-6bb812314540" providerId="ADAL" clId="{650D08F4-7FCF-4466-A1C6-D18D51157D81}" dt="2023-09-06T23:14:52.125" v="364" actId="1076"/>
          <ac:spMkLst>
            <pc:docMk/>
            <pc:sldMk cId="0" sldId="309"/>
            <ac:spMk id="468" creationId="{00000000-0000-0000-0000-000000000000}"/>
          </ac:spMkLst>
        </pc:spChg>
        <pc:grpChg chg="add mod">
          <ac:chgData name="Janson, Brian D" userId="17869c82-e820-4f0b-9ef4-6bb812314540" providerId="ADAL" clId="{650D08F4-7FCF-4466-A1C6-D18D51157D81}" dt="2023-09-06T23:23:25.591" v="419" actId="1076"/>
          <ac:grpSpMkLst>
            <pc:docMk/>
            <pc:sldMk cId="0" sldId="309"/>
            <ac:grpSpMk id="4" creationId="{55A24C7E-D90A-C90A-DE85-95949753A275}"/>
          </ac:grpSpMkLst>
        </pc:grpChg>
        <pc:grpChg chg="mod">
          <ac:chgData name="Janson, Brian D" userId="17869c82-e820-4f0b-9ef4-6bb812314540" providerId="ADAL" clId="{650D08F4-7FCF-4466-A1C6-D18D51157D81}" dt="2023-09-06T23:23:25.591" v="419" actId="1076"/>
          <ac:grpSpMkLst>
            <pc:docMk/>
            <pc:sldMk cId="0" sldId="309"/>
            <ac:grpSpMk id="5" creationId="{AF86E6E4-ABDF-8352-CF7F-5571F11FC13D}"/>
          </ac:grpSpMkLst>
        </pc:grpChg>
        <pc:grpChg chg="mod">
          <ac:chgData name="Janson, Brian D" userId="17869c82-e820-4f0b-9ef4-6bb812314540" providerId="ADAL" clId="{650D08F4-7FCF-4466-A1C6-D18D51157D81}" dt="2023-09-06T23:23:25.591" v="419" actId="1076"/>
          <ac:grpSpMkLst>
            <pc:docMk/>
            <pc:sldMk cId="0" sldId="309"/>
            <ac:grpSpMk id="12" creationId="{2ED6B4BE-0844-98B2-20CB-B17249F1D8F6}"/>
          </ac:grpSpMkLst>
        </pc:grpChg>
        <pc:grpChg chg="mod">
          <ac:chgData name="Janson, Brian D" userId="17869c82-e820-4f0b-9ef4-6bb812314540" providerId="ADAL" clId="{650D08F4-7FCF-4466-A1C6-D18D51157D81}" dt="2023-09-06T23:23:25.591" v="419" actId="1076"/>
          <ac:grpSpMkLst>
            <pc:docMk/>
            <pc:sldMk cId="0" sldId="309"/>
            <ac:grpSpMk id="25" creationId="{75D06573-E8C0-851E-790C-87CDCFC652B1}"/>
          </ac:grpSpMkLst>
        </pc:grpChg>
        <pc:picChg chg="mod">
          <ac:chgData name="Janson, Brian D" userId="17869c82-e820-4f0b-9ef4-6bb812314540" providerId="ADAL" clId="{650D08F4-7FCF-4466-A1C6-D18D51157D81}" dt="2023-09-06T23:14:57.133" v="365" actId="1076"/>
          <ac:picMkLst>
            <pc:docMk/>
            <pc:sldMk cId="0" sldId="309"/>
            <ac:picMk id="2" creationId="{EEAE3312-4012-422F-93D4-B4ABFFE4A97A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31" creationId="{5A2A4AC7-4C85-E096-7A8A-1373490E3A1F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448" creationId="{59972C41-777F-B2BE-84C8-25F80EAD3E76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449" creationId="{AFD826F6-0B79-C6BD-B511-D23BA1B5299B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450" creationId="{9C300F37-B41B-12B7-9F6D-61D687DD5525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451" creationId="{6ACA36DE-F5D6-CBD7-AF37-CB394285A4A2}"/>
          </ac:picMkLst>
        </pc:picChg>
        <pc:picChg chg="mod">
          <ac:chgData name="Janson, Brian D" userId="17869c82-e820-4f0b-9ef4-6bb812314540" providerId="ADAL" clId="{650D08F4-7FCF-4466-A1C6-D18D51157D81}" dt="2023-09-06T23:23:25.591" v="419" actId="1076"/>
          <ac:picMkLst>
            <pc:docMk/>
            <pc:sldMk cId="0" sldId="309"/>
            <ac:picMk id="452" creationId="{1FD69B87-A295-4267-7D69-86ACD4CFF51F}"/>
          </ac:picMkLst>
        </pc:picChg>
        <pc:picChg chg="del">
          <ac:chgData name="Janson, Brian D" userId="17869c82-e820-4f0b-9ef4-6bb812314540" providerId="ADAL" clId="{650D08F4-7FCF-4466-A1C6-D18D51157D81}" dt="2023-09-06T23:14:27.680" v="354" actId="478"/>
          <ac:picMkLst>
            <pc:docMk/>
            <pc:sldMk cId="0" sldId="309"/>
            <ac:picMk id="476" creationId="{00000000-0000-0000-0000-000000000000}"/>
          </ac:picMkLst>
        </pc:pic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9" creationId="{52CA958F-8644-6FA7-117A-736CC7EE1406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10" creationId="{B710B61A-654C-FCB3-5CD7-8DA30D85ADF0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11" creationId="{2D479D4E-7075-8307-71A0-3484236F19A3}"/>
          </ac:cxnSpMkLst>
        </pc:cxnChg>
        <pc:cxnChg chg="del mod">
          <ac:chgData name="Janson, Brian D" userId="17869c82-e820-4f0b-9ef4-6bb812314540" providerId="ADAL" clId="{650D08F4-7FCF-4466-A1C6-D18D51157D81}" dt="2023-09-06T23:14:31.402" v="357" actId="478"/>
          <ac:cxnSpMkLst>
            <pc:docMk/>
            <pc:sldMk cId="0" sldId="309"/>
            <ac:cxnSpMk id="19" creationId="{BCAD136C-9BDC-4BCD-B5BE-81EEB765A308}"/>
          </ac:cxnSpMkLst>
        </pc:cxnChg>
        <pc:cxnChg chg="del mod">
          <ac:chgData name="Janson, Brian D" userId="17869c82-e820-4f0b-9ef4-6bb812314540" providerId="ADAL" clId="{650D08F4-7FCF-4466-A1C6-D18D51157D81}" dt="2023-09-06T23:14:33.854" v="359" actId="478"/>
          <ac:cxnSpMkLst>
            <pc:docMk/>
            <pc:sldMk cId="0" sldId="309"/>
            <ac:cxnSpMk id="21" creationId="{9BDAED56-9620-4CC7-8C27-774D0B958201}"/>
          </ac:cxnSpMkLst>
        </pc:cxnChg>
        <pc:cxnChg chg="del mod">
          <ac:chgData name="Janson, Brian D" userId="17869c82-e820-4f0b-9ef4-6bb812314540" providerId="ADAL" clId="{650D08F4-7FCF-4466-A1C6-D18D51157D81}" dt="2023-09-06T23:14:35.594" v="361" actId="478"/>
          <ac:cxnSpMkLst>
            <pc:docMk/>
            <pc:sldMk cId="0" sldId="309"/>
            <ac:cxnSpMk id="23" creationId="{351CBF03-5D34-4FC9-BE2D-DF9EBD955AB8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26" creationId="{182A151F-E151-6235-3D18-D1F8A8DC7BE6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27" creationId="{A71222E9-88C9-CC81-59E2-77A530A91627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28" creationId="{047DE3B3-058B-7418-9CB7-00E4B3A20562}"/>
          </ac:cxnSpMkLst>
        </pc:cxnChg>
        <pc:cxnChg chg="mod">
          <ac:chgData name="Janson, Brian D" userId="17869c82-e820-4f0b-9ef4-6bb812314540" providerId="ADAL" clId="{650D08F4-7FCF-4466-A1C6-D18D51157D81}" dt="2023-09-06T23:23:25.591" v="419" actId="1076"/>
          <ac:cxnSpMkLst>
            <pc:docMk/>
            <pc:sldMk cId="0" sldId="309"/>
            <ac:cxnSpMk id="29" creationId="{60D60D8E-CFAB-C6A3-462E-48705D22BCA9}"/>
          </ac:cxnSpMkLst>
        </pc:cxnChg>
      </pc:sldChg>
      <pc:sldChg chg="addSp delSp modSp mod">
        <pc:chgData name="Janson, Brian D" userId="17869c82-e820-4f0b-9ef4-6bb812314540" providerId="ADAL" clId="{650D08F4-7FCF-4466-A1C6-D18D51157D81}" dt="2023-09-06T23:23:39.705" v="422"/>
        <pc:sldMkLst>
          <pc:docMk/>
          <pc:sldMk cId="0" sldId="310"/>
        </pc:sldMkLst>
        <pc:spChg chg="mod">
          <ac:chgData name="Janson, Brian D" userId="17869c82-e820-4f0b-9ef4-6bb812314540" providerId="ADAL" clId="{650D08F4-7FCF-4466-A1C6-D18D51157D81}" dt="2023-09-06T23:15:49.239" v="377" actId="14100"/>
          <ac:spMkLst>
            <pc:docMk/>
            <pc:sldMk cId="0" sldId="310"/>
            <ac:spMk id="3" creationId="{DDE91749-75F5-4B17-8B70-5710DC8024A3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6" creationId="{1EE570B0-77E8-3CCF-731F-3046190C27F5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7" creationId="{3779E954-CB6E-6B16-F069-2F0598F4F8BF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8" creationId="{9AD0ED21-4654-86F5-50FB-27EE92741BA8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3" creationId="{EB68465B-65BF-08CB-1155-BCABA8FF8E44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4" creationId="{B4FB8F04-7EEC-7766-F704-52A511736ADE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5" creationId="{6A07429B-1F77-6BC4-158E-93FDB2B0976A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6" creationId="{649768BD-F240-7390-A036-97C05AC18A39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7" creationId="{8A49326B-0295-881C-81A4-E1C69B350051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18" creationId="{70CB8B34-E7F1-9D95-42D3-4C2CA676B658}"/>
          </ac:spMkLst>
        </pc:spChg>
        <pc:spChg chg="del">
          <ac:chgData name="Janson, Brian D" userId="17869c82-e820-4f0b-9ef4-6bb812314540" providerId="ADAL" clId="{650D08F4-7FCF-4466-A1C6-D18D51157D81}" dt="2023-09-06T23:15:33.454" v="368" actId="478"/>
          <ac:spMkLst>
            <pc:docMk/>
            <pc:sldMk cId="0" sldId="310"/>
            <ac:spMk id="20" creationId="{4971222C-AE4D-4E5F-9A75-EDE9475F66C5}"/>
          </ac:spMkLst>
        </pc:spChg>
        <pc:spChg chg="del mod">
          <ac:chgData name="Janson, Brian D" userId="17869c82-e820-4f0b-9ef4-6bb812314540" providerId="ADAL" clId="{650D08F4-7FCF-4466-A1C6-D18D51157D81}" dt="2023-09-06T23:15:35.243" v="370" actId="478"/>
          <ac:spMkLst>
            <pc:docMk/>
            <pc:sldMk cId="0" sldId="310"/>
            <ac:spMk id="22" creationId="{A2CEF9A5-DF33-498C-A2AA-6C7EF3AEC8FE}"/>
          </ac:spMkLst>
        </pc:spChg>
        <pc:spChg chg="del mod">
          <ac:chgData name="Janson, Brian D" userId="17869c82-e820-4f0b-9ef4-6bb812314540" providerId="ADAL" clId="{650D08F4-7FCF-4466-A1C6-D18D51157D81}" dt="2023-09-06T23:15:38.751" v="374" actId="478"/>
          <ac:spMkLst>
            <pc:docMk/>
            <pc:sldMk cId="0" sldId="310"/>
            <ac:spMk id="24" creationId="{7C1EECE1-1457-4E15-89CC-C13153CE46D1}"/>
          </ac:spMkLst>
        </pc:spChg>
        <pc:spChg chg="mod">
          <ac:chgData name="Janson, Brian D" userId="17869c82-e820-4f0b-9ef4-6bb812314540" providerId="ADAL" clId="{650D08F4-7FCF-4466-A1C6-D18D51157D81}" dt="2023-09-06T23:23:36.924" v="421" actId="1076"/>
          <ac:spMkLst>
            <pc:docMk/>
            <pc:sldMk cId="0" sldId="310"/>
            <ac:spMk id="30" creationId="{021A0EAA-AD62-3363-2129-1B2FC4E98251}"/>
          </ac:spMkLst>
        </pc:spChg>
        <pc:spChg chg="add mod">
          <ac:chgData name="Janson, Brian D" userId="17869c82-e820-4f0b-9ef4-6bb812314540" providerId="ADAL" clId="{650D08F4-7FCF-4466-A1C6-D18D51157D81}" dt="2023-09-06T23:23:39.705" v="422"/>
          <ac:spMkLst>
            <pc:docMk/>
            <pc:sldMk cId="0" sldId="310"/>
            <ac:spMk id="485" creationId="{D6D134A5-9012-7A69-F13C-B6ECFD604D30}"/>
          </ac:spMkLst>
        </pc:spChg>
        <pc:grpChg chg="add mod">
          <ac:chgData name="Janson, Brian D" userId="17869c82-e820-4f0b-9ef4-6bb812314540" providerId="ADAL" clId="{650D08F4-7FCF-4466-A1C6-D18D51157D81}" dt="2023-09-06T23:23:36.924" v="421" actId="1076"/>
          <ac:grpSpMkLst>
            <pc:docMk/>
            <pc:sldMk cId="0" sldId="310"/>
            <ac:grpSpMk id="4" creationId="{77100421-2A2D-0213-BD94-A27E2109C2DC}"/>
          </ac:grpSpMkLst>
        </pc:grpChg>
        <pc:grpChg chg="mod">
          <ac:chgData name="Janson, Brian D" userId="17869c82-e820-4f0b-9ef4-6bb812314540" providerId="ADAL" clId="{650D08F4-7FCF-4466-A1C6-D18D51157D81}" dt="2023-09-06T23:23:36.924" v="421" actId="1076"/>
          <ac:grpSpMkLst>
            <pc:docMk/>
            <pc:sldMk cId="0" sldId="310"/>
            <ac:grpSpMk id="5" creationId="{473B040D-18B9-2B28-48DB-F262346F4FDF}"/>
          </ac:grpSpMkLst>
        </pc:grpChg>
        <pc:grpChg chg="mod">
          <ac:chgData name="Janson, Brian D" userId="17869c82-e820-4f0b-9ef4-6bb812314540" providerId="ADAL" clId="{650D08F4-7FCF-4466-A1C6-D18D51157D81}" dt="2023-09-06T23:23:36.924" v="421" actId="1076"/>
          <ac:grpSpMkLst>
            <pc:docMk/>
            <pc:sldMk cId="0" sldId="310"/>
            <ac:grpSpMk id="12" creationId="{A70F406E-3E86-76D5-2661-50DE79A40B6E}"/>
          </ac:grpSpMkLst>
        </pc:grpChg>
        <pc:grpChg chg="mod">
          <ac:chgData name="Janson, Brian D" userId="17869c82-e820-4f0b-9ef4-6bb812314540" providerId="ADAL" clId="{650D08F4-7FCF-4466-A1C6-D18D51157D81}" dt="2023-09-06T23:23:36.924" v="421" actId="1076"/>
          <ac:grpSpMkLst>
            <pc:docMk/>
            <pc:sldMk cId="0" sldId="310"/>
            <ac:grpSpMk id="25" creationId="{8F511FC8-4A47-696C-0CFD-E71688FB3A3A}"/>
          </ac:grpSpMkLst>
        </pc:grp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31" creationId="{DD5358F0-FB4D-5695-A28A-850BC10951D3}"/>
          </ac:picMkLst>
        </pc:pic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480" creationId="{5BE46252-1E98-F2A0-C0DD-A3A792845255}"/>
          </ac:picMkLst>
        </pc:pic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481" creationId="{50FF9224-E8D6-EFF3-B703-660214361E54}"/>
          </ac:picMkLst>
        </pc:pic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482" creationId="{F63BB2AA-7A8D-8AB0-0D4A-59E705593E6A}"/>
          </ac:picMkLst>
        </pc:pic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483" creationId="{97950ABF-94E1-A046-E0A2-A55880F674B2}"/>
          </ac:picMkLst>
        </pc:picChg>
        <pc:picChg chg="mod">
          <ac:chgData name="Janson, Brian D" userId="17869c82-e820-4f0b-9ef4-6bb812314540" providerId="ADAL" clId="{650D08F4-7FCF-4466-A1C6-D18D51157D81}" dt="2023-09-06T23:23:36.924" v="421" actId="1076"/>
          <ac:picMkLst>
            <pc:docMk/>
            <pc:sldMk cId="0" sldId="310"/>
            <ac:picMk id="484" creationId="{FEF3D4DA-9604-0555-38EE-706D1A6EA6E6}"/>
          </ac:picMkLst>
        </pc:picChg>
        <pc:picChg chg="del">
          <ac:chgData name="Janson, Brian D" userId="17869c82-e820-4f0b-9ef4-6bb812314540" providerId="ADAL" clId="{650D08F4-7FCF-4466-A1C6-D18D51157D81}" dt="2023-09-06T23:15:32.405" v="367" actId="478"/>
          <ac:picMkLst>
            <pc:docMk/>
            <pc:sldMk cId="0" sldId="310"/>
            <ac:picMk id="497" creationId="{00000000-0000-0000-0000-000000000000}"/>
          </ac:picMkLst>
        </pc:pic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9" creationId="{F7D2911D-88D0-556A-6274-00C84AF0C349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10" creationId="{97C11427-F5A1-53AB-605F-ED07F7ED7CC8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11" creationId="{308CEF53-F0DB-F56E-F83A-EE36B10C5E81}"/>
          </ac:cxnSpMkLst>
        </pc:cxnChg>
        <pc:cxnChg chg="del mod">
          <ac:chgData name="Janson, Brian D" userId="17869c82-e820-4f0b-9ef4-6bb812314540" providerId="ADAL" clId="{650D08F4-7FCF-4466-A1C6-D18D51157D81}" dt="2023-09-06T23:15:36.330" v="371" actId="478"/>
          <ac:cxnSpMkLst>
            <pc:docMk/>
            <pc:sldMk cId="0" sldId="310"/>
            <ac:cxnSpMk id="19" creationId="{64059939-BDFF-41E4-A3D4-7EB4D4A4418A}"/>
          </ac:cxnSpMkLst>
        </pc:cxnChg>
        <pc:cxnChg chg="del mod">
          <ac:chgData name="Janson, Brian D" userId="17869c82-e820-4f0b-9ef4-6bb812314540" providerId="ADAL" clId="{650D08F4-7FCF-4466-A1C6-D18D51157D81}" dt="2023-09-06T23:15:37.083" v="372" actId="478"/>
          <ac:cxnSpMkLst>
            <pc:docMk/>
            <pc:sldMk cId="0" sldId="310"/>
            <ac:cxnSpMk id="21" creationId="{339731EB-6838-450A-A4D2-0C222F90683E}"/>
          </ac:cxnSpMkLst>
        </pc:cxnChg>
        <pc:cxnChg chg="del mod">
          <ac:chgData name="Janson, Brian D" userId="17869c82-e820-4f0b-9ef4-6bb812314540" providerId="ADAL" clId="{650D08F4-7FCF-4466-A1C6-D18D51157D81}" dt="2023-09-06T23:15:39.290" v="375" actId="478"/>
          <ac:cxnSpMkLst>
            <pc:docMk/>
            <pc:sldMk cId="0" sldId="310"/>
            <ac:cxnSpMk id="23" creationId="{3EB0E245-C8A8-4C9B-A2DF-650C4CB6F527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26" creationId="{D17B6B70-65ED-7BC3-6648-A3B4C139D120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27" creationId="{3226D3A9-C0CC-F3B0-FA3E-85E0885F7444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28" creationId="{017206D8-FB3D-4B1C-B71B-54619492173C}"/>
          </ac:cxnSpMkLst>
        </pc:cxnChg>
        <pc:cxnChg chg="mod">
          <ac:chgData name="Janson, Brian D" userId="17869c82-e820-4f0b-9ef4-6bb812314540" providerId="ADAL" clId="{650D08F4-7FCF-4466-A1C6-D18D51157D81}" dt="2023-09-06T23:23:36.924" v="421" actId="1076"/>
          <ac:cxnSpMkLst>
            <pc:docMk/>
            <pc:sldMk cId="0" sldId="310"/>
            <ac:cxnSpMk id="29" creationId="{CC34B9E5-E7E7-F389-32B1-1EC8551E55D4}"/>
          </ac:cxnSpMkLst>
        </pc:cxnChg>
      </pc:sldChg>
      <pc:sldChg chg="addSp delSp modSp new del mod">
        <pc:chgData name="Janson, Brian D" userId="17869c82-e820-4f0b-9ef4-6bb812314540" providerId="ADAL" clId="{650D08F4-7FCF-4466-A1C6-D18D51157D81}" dt="2023-09-06T23:16:01.704" v="378" actId="47"/>
        <pc:sldMkLst>
          <pc:docMk/>
          <pc:sldMk cId="1712937020" sldId="319"/>
        </pc:sldMkLst>
        <pc:spChg chg="del">
          <ac:chgData name="Janson, Brian D" userId="17869c82-e820-4f0b-9ef4-6bb812314540" providerId="ADAL" clId="{650D08F4-7FCF-4466-A1C6-D18D51157D81}" dt="2023-09-06T16:25:34.557" v="2" actId="478"/>
          <ac:spMkLst>
            <pc:docMk/>
            <pc:sldMk cId="1712937020" sldId="319"/>
            <ac:spMk id="2" creationId="{182436F2-E56E-9541-1D2E-A91D660B6ECF}"/>
          </ac:spMkLst>
        </pc:spChg>
        <pc:spChg chg="del">
          <ac:chgData name="Janson, Brian D" userId="17869c82-e820-4f0b-9ef4-6bb812314540" providerId="ADAL" clId="{650D08F4-7FCF-4466-A1C6-D18D51157D81}" dt="2023-09-06T16:25:33.548" v="1" actId="478"/>
          <ac:spMkLst>
            <pc:docMk/>
            <pc:sldMk cId="1712937020" sldId="319"/>
            <ac:spMk id="3" creationId="{E82BA63A-11BA-51C3-1BA6-B4B512AF698A}"/>
          </ac:spMkLst>
        </pc:spChg>
        <pc:spChg chg="add mod ord">
          <ac:chgData name="Janson, Brian D" userId="17869c82-e820-4f0b-9ef4-6bb812314540" providerId="ADAL" clId="{650D08F4-7FCF-4466-A1C6-D18D51157D81}" dt="2023-09-06T23:11:36.278" v="327" actId="14100"/>
          <ac:spMkLst>
            <pc:docMk/>
            <pc:sldMk cId="1712937020" sldId="319"/>
            <ac:spMk id="4" creationId="{93F04E09-6A01-396E-5B74-422038266C5E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14" creationId="{4FD0BF77-70BC-005E-AA98-FBEAEC0650BD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15" creationId="{163FE3B7-D255-9B67-4CA6-DA2855AF3B77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17" creationId="{E8BF6C49-3313-EE5B-B785-E6B44FD3B4B7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18" creationId="{E5BD5CEB-AFC1-212B-1359-623536B41219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19" creationId="{E556D0CE-F1E8-A4FF-EACD-E861AECE6A16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20" creationId="{FBAE5E68-F480-4A33-64EC-0238C1B236A2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22" creationId="{BA49D1C2-88E6-2836-B2BA-C1256CD9AED8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23" creationId="{CEC13C80-94FE-CBC5-B980-6CA76D054B1F}"/>
          </ac:spMkLst>
        </pc:spChg>
        <pc:spChg chg="add mod">
          <ac:chgData name="Janson, Brian D" userId="17869c82-e820-4f0b-9ef4-6bb812314540" providerId="ADAL" clId="{650D08F4-7FCF-4466-A1C6-D18D51157D81}" dt="2023-09-06T23:11:31.213" v="326" actId="1076"/>
          <ac:spMkLst>
            <pc:docMk/>
            <pc:sldMk cId="1712937020" sldId="319"/>
            <ac:spMk id="24" creationId="{7DA3BD43-5227-9C9F-81AA-2F15861D500D}"/>
          </ac:spMkLst>
        </pc:spChg>
        <pc:spChg chg="add del">
          <ac:chgData name="Janson, Brian D" userId="17869c82-e820-4f0b-9ef4-6bb812314540" providerId="ADAL" clId="{650D08F4-7FCF-4466-A1C6-D18D51157D81}" dt="2023-09-06T17:42:41.343" v="277" actId="478"/>
          <ac:spMkLst>
            <pc:docMk/>
            <pc:sldMk cId="1712937020" sldId="319"/>
            <ac:spMk id="25" creationId="{6DA3C2DA-63E5-0048-7773-43923BE9B069}"/>
          </ac:spMkLst>
        </pc:spChg>
        <pc:grpChg chg="add mod">
          <ac:chgData name="Janson, Brian D" userId="17869c82-e820-4f0b-9ef4-6bb812314540" providerId="ADAL" clId="{650D08F4-7FCF-4466-A1C6-D18D51157D81}" dt="2023-09-06T23:11:31.213" v="326" actId="1076"/>
          <ac:grpSpMkLst>
            <pc:docMk/>
            <pc:sldMk cId="1712937020" sldId="319"/>
            <ac:grpSpMk id="5" creationId="{D6B65032-F990-3722-E8D6-EBD9C243057A}"/>
          </ac:grpSpMkLst>
        </pc:grpChg>
        <pc:grpChg chg="add mod">
          <ac:chgData name="Janson, Brian D" userId="17869c82-e820-4f0b-9ef4-6bb812314540" providerId="ADAL" clId="{650D08F4-7FCF-4466-A1C6-D18D51157D81}" dt="2023-09-06T23:11:31.213" v="326" actId="1076"/>
          <ac:grpSpMkLst>
            <pc:docMk/>
            <pc:sldMk cId="1712937020" sldId="319"/>
            <ac:grpSpMk id="16" creationId="{2DE2AE12-F09E-8538-A3EE-03E3C2D9F7D8}"/>
          </ac:grpSpMkLst>
        </pc:grpChg>
        <pc:grpChg chg="add mod">
          <ac:chgData name="Janson, Brian D" userId="17869c82-e820-4f0b-9ef4-6bb812314540" providerId="ADAL" clId="{650D08F4-7FCF-4466-A1C6-D18D51157D81}" dt="2023-09-06T23:11:31.213" v="326" actId="1076"/>
          <ac:grpSpMkLst>
            <pc:docMk/>
            <pc:sldMk cId="1712937020" sldId="319"/>
            <ac:grpSpMk id="21" creationId="{A3B542DB-0BCE-F612-B4B4-3A42A7D14E74}"/>
          </ac:grpSpMkLst>
        </pc:grpChg>
        <pc:grpChg chg="add mod">
          <ac:chgData name="Janson, Brian D" userId="17869c82-e820-4f0b-9ef4-6bb812314540" providerId="ADAL" clId="{650D08F4-7FCF-4466-A1C6-D18D51157D81}" dt="2023-09-06T23:11:31.213" v="326" actId="1076"/>
          <ac:grpSpMkLst>
            <pc:docMk/>
            <pc:sldMk cId="1712937020" sldId="319"/>
            <ac:grpSpMk id="1033" creationId="{BECCD4B0-6F50-4413-E8C2-2E2D93E05ADC}"/>
          </ac:grpSpMkLst>
        </pc:grp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26" creationId="{41838EB5-46BC-3B45-32F6-D20207D734F0}"/>
          </ac:picMkLst>
        </pc:picChg>
        <pc:picChg chg="add del mod">
          <ac:chgData name="Janson, Brian D" userId="17869c82-e820-4f0b-9ef4-6bb812314540" providerId="ADAL" clId="{650D08F4-7FCF-4466-A1C6-D18D51157D81}" dt="2023-09-06T16:26:22.413" v="8" actId="478"/>
          <ac:picMkLst>
            <pc:docMk/>
            <pc:sldMk cId="1712937020" sldId="319"/>
            <ac:picMk id="1028" creationId="{E7395D21-FCA3-3A7B-9F94-02A508C5D1D5}"/>
          </ac:picMkLst>
        </pc:pic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30" creationId="{E85049C5-13FA-5387-A032-B78853B5DD8A}"/>
          </ac:picMkLst>
        </pc:pic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32" creationId="{55FF8F9E-8773-3F73-11A8-9C40461D91EF}"/>
          </ac:picMkLst>
        </pc:picChg>
        <pc:picChg chg="add del">
          <ac:chgData name="Janson, Brian D" userId="17869c82-e820-4f0b-9ef4-6bb812314540" providerId="ADAL" clId="{650D08F4-7FCF-4466-A1C6-D18D51157D81}" dt="2023-09-06T16:28:08.085" v="18" actId="478"/>
          <ac:picMkLst>
            <pc:docMk/>
            <pc:sldMk cId="1712937020" sldId="319"/>
            <ac:picMk id="1034" creationId="{5AEB824C-0355-9A2E-D662-B44FB90963F7}"/>
          </ac:picMkLst>
        </pc:pic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36" creationId="{1752DD58-4F67-66B7-18BB-4D32D33088D5}"/>
          </ac:picMkLst>
        </pc:pic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38" creationId="{200ACC6F-AABE-A12F-A682-FBE9257E25DF}"/>
          </ac:picMkLst>
        </pc:picChg>
        <pc:picChg chg="add mod">
          <ac:chgData name="Janson, Brian D" userId="17869c82-e820-4f0b-9ef4-6bb812314540" providerId="ADAL" clId="{650D08F4-7FCF-4466-A1C6-D18D51157D81}" dt="2023-09-06T23:11:31.213" v="326" actId="1076"/>
          <ac:picMkLst>
            <pc:docMk/>
            <pc:sldMk cId="1712937020" sldId="319"/>
            <ac:picMk id="1040" creationId="{DE12AFDF-97AF-C11B-DAED-E69D60F515EE}"/>
          </ac:picMkLst>
        </pc:pic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7" creationId="{18150314-86A1-268D-61FE-D0A531AF9C49}"/>
          </ac:cxnSpMkLst>
        </pc:cxn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9" creationId="{54965620-9337-D09A-9ECF-0A026AD74C10}"/>
          </ac:cxnSpMkLst>
        </pc:cxn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11" creationId="{2B96B973-F462-B14D-69CC-8B677982446A}"/>
          </ac:cxnSpMkLst>
        </pc:cxnChg>
        <pc:cxnChg chg="add mod">
          <ac:chgData name="Janson, Brian D" userId="17869c82-e820-4f0b-9ef4-6bb812314540" providerId="ADAL" clId="{650D08F4-7FCF-4466-A1C6-D18D51157D81}" dt="2023-09-06T23:11:36.278" v="327" actId="14100"/>
          <ac:cxnSpMkLst>
            <pc:docMk/>
            <pc:sldMk cId="1712937020" sldId="319"/>
            <ac:cxnSpMk id="13" creationId="{CE1C8491-3DC5-841D-2A24-85DF781DA3D9}"/>
          </ac:cxnSpMkLst>
        </pc:cxn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26" creationId="{67CAC4BD-A911-4E29-A46A-39D5A3D274ED}"/>
          </ac:cxnSpMkLst>
        </pc:cxn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28" creationId="{35F52B10-5048-7503-3C5B-C3A5C4FDCF3B}"/>
          </ac:cxnSpMkLst>
        </pc:cxnChg>
        <pc:cxnChg chg="add mod">
          <ac:chgData name="Janson, Brian D" userId="17869c82-e820-4f0b-9ef4-6bb812314540" providerId="ADAL" clId="{650D08F4-7FCF-4466-A1C6-D18D51157D81}" dt="2023-09-06T23:11:31.213" v="326" actId="1076"/>
          <ac:cxnSpMkLst>
            <pc:docMk/>
            <pc:sldMk cId="1712937020" sldId="319"/>
            <ac:cxnSpMk id="1024" creationId="{DA3F47DB-EABC-3971-1191-EDD105E8749C}"/>
          </ac:cxnSpMkLst>
        </pc:cxnChg>
      </pc:sldChg>
    </pc:docChg>
  </pc:docChgLst>
  <pc:docChgLst>
    <pc:chgData name="Runde, Anne (Annie)" userId="S::arunde@blm.gov::60f02010-108e-4de9-86cc-4c89fe4bec0e" providerId="AD" clId="Web-{9982AB70-09AB-C83F-4B38-8450DB70F69A}"/>
    <pc:docChg chg="modSld">
      <pc:chgData name="Runde, Anne (Annie)" userId="S::arunde@blm.gov::60f02010-108e-4de9-86cc-4c89fe4bec0e" providerId="AD" clId="Web-{9982AB70-09AB-C83F-4B38-8450DB70F69A}" dt="2023-07-07T19:01:06.657" v="10"/>
      <pc:docMkLst>
        <pc:docMk/>
      </pc:docMkLst>
      <pc:sldChg chg="delSp modSp delAnim delCm">
        <pc:chgData name="Runde, Anne (Annie)" userId="S::arunde@blm.gov::60f02010-108e-4de9-86cc-4c89fe4bec0e" providerId="AD" clId="Web-{9982AB70-09AB-C83F-4B38-8450DB70F69A}" dt="2023-07-07T19:01:06.657" v="10"/>
        <pc:sldMkLst>
          <pc:docMk/>
          <pc:sldMk cId="0" sldId="305"/>
        </pc:sldMkLst>
        <pc:picChg chg="mod">
          <ac:chgData name="Runde, Anne (Annie)" userId="S::arunde@blm.gov::60f02010-108e-4de9-86cc-4c89fe4bec0e" providerId="AD" clId="Web-{9982AB70-09AB-C83F-4B38-8450DB70F69A}" dt="2023-07-07T19:01:02.173" v="8" actId="14100"/>
          <ac:picMkLst>
            <pc:docMk/>
            <pc:sldMk cId="0" sldId="305"/>
            <ac:picMk id="2" creationId="{FBA3BE51-AB13-44D5-A07C-2249B9FB7876}"/>
          </ac:picMkLst>
        </pc:picChg>
        <pc:picChg chg="del">
          <ac:chgData name="Runde, Anne (Annie)" userId="S::arunde@blm.gov::60f02010-108e-4de9-86cc-4c89fe4bec0e" providerId="AD" clId="Web-{9982AB70-09AB-C83F-4B38-8450DB70F69A}" dt="2023-07-07T19:00:52.485" v="4"/>
          <ac:picMkLst>
            <pc:docMk/>
            <pc:sldMk cId="0" sldId="305"/>
            <ac:picMk id="3" creationId="{CFD68705-BD5A-4536-82C2-418503C31070}"/>
          </ac:picMkLst>
        </pc:picChg>
        <pc:extLst>
          <p:ext xmlns:p="http://schemas.openxmlformats.org/presentationml/2006/main" uri="{D6D511B9-2390-475A-947B-AFAB55BFBCF1}">
            <pc226:cmChg xmlns:pc226="http://schemas.microsoft.com/office/powerpoint/2022/06/main/command" chg="del">
              <pc226:chgData name="Runde, Anne (Annie)" userId="S::arunde@blm.gov::60f02010-108e-4de9-86cc-4c89fe4bec0e" providerId="AD" clId="Web-{9982AB70-09AB-C83F-4B38-8450DB70F69A}" dt="2023-07-07T19:01:06.657" v="10"/>
              <pc2:cmMkLst xmlns:pc2="http://schemas.microsoft.com/office/powerpoint/2019/9/main/command">
                <pc:docMk/>
                <pc:sldMk cId="0" sldId="305"/>
                <pc2:cmMk id="{A1DE6B22-F96D-4BCF-BE94-DFC47041B7A2}"/>
              </pc2:cmMkLst>
            </pc226:cmChg>
            <pc226:cmChg xmlns:pc226="http://schemas.microsoft.com/office/powerpoint/2022/06/main/command" chg="del">
              <pc226:chgData name="Runde, Anne (Annie)" userId="S::arunde@blm.gov::60f02010-108e-4de9-86cc-4c89fe4bec0e" providerId="AD" clId="Web-{9982AB70-09AB-C83F-4B38-8450DB70F69A}" dt="2023-07-07T19:01:05.157" v="9"/>
              <pc2:cmMkLst xmlns:pc2="http://schemas.microsoft.com/office/powerpoint/2019/9/main/command">
                <pc:docMk/>
                <pc:sldMk cId="0" sldId="305"/>
                <pc2:cmMk id="{5E535EDF-F580-4B54-A7C7-3CF862604643}"/>
              </pc2:cmMkLst>
            </pc226:cmChg>
          </p:ext>
        </pc:extLst>
      </pc:sldChg>
      <pc:sldChg chg="delSp modSp delAnim">
        <pc:chgData name="Runde, Anne (Annie)" userId="S::arunde@blm.gov::60f02010-108e-4de9-86cc-4c89fe4bec0e" providerId="AD" clId="Web-{9982AB70-09AB-C83F-4B38-8450DB70F69A}" dt="2023-07-07T18:41:32.466" v="3" actId="1076"/>
        <pc:sldMkLst>
          <pc:docMk/>
          <pc:sldMk cId="0" sldId="307"/>
        </pc:sldMkLst>
        <pc:picChg chg="mod">
          <ac:chgData name="Runde, Anne (Annie)" userId="S::arunde@blm.gov::60f02010-108e-4de9-86cc-4c89fe4bec0e" providerId="AD" clId="Web-{9982AB70-09AB-C83F-4B38-8450DB70F69A}" dt="2023-07-07T18:41:32.466" v="3" actId="1076"/>
          <ac:picMkLst>
            <pc:docMk/>
            <pc:sldMk cId="0" sldId="307"/>
            <ac:picMk id="3" creationId="{CF7CC0BF-869C-4DDA-88B5-0D32885CF892}"/>
          </ac:picMkLst>
        </pc:picChg>
        <pc:picChg chg="del">
          <ac:chgData name="Runde, Anne (Annie)" userId="S::arunde@blm.gov::60f02010-108e-4de9-86cc-4c89fe4bec0e" providerId="AD" clId="Web-{9982AB70-09AB-C83F-4B38-8450DB70F69A}" dt="2023-07-07T18:41:09.606" v="0"/>
          <ac:picMkLst>
            <pc:docMk/>
            <pc:sldMk cId="0" sldId="307"/>
            <ac:picMk id="6" creationId="{9EAC9AFC-1959-448C-89B8-E00C47F49086}"/>
          </ac:picMkLst>
        </pc:picChg>
      </pc:sldChg>
    </pc:docChg>
  </pc:docChgLst>
  <pc:docChgLst>
    <pc:chgData name="Larmie, Molly R" userId="3aed521a-7077-475e-b537-67da507ad75a" providerId="ADAL" clId="{8109C842-30C9-4F51-9EF2-F1BA643D671E}"/>
    <pc:docChg chg="undo custSel modSld sldOrd">
      <pc:chgData name="Larmie, Molly R" userId="3aed521a-7077-475e-b537-67da507ad75a" providerId="ADAL" clId="{8109C842-30C9-4F51-9EF2-F1BA643D671E}" dt="2022-02-02T23:48:22.036" v="1160" actId="20577"/>
      <pc:docMkLst>
        <pc:docMk/>
      </pc:docMkLst>
      <pc:sldChg chg="modSp mod">
        <pc:chgData name="Larmie, Molly R" userId="3aed521a-7077-475e-b537-67da507ad75a" providerId="ADAL" clId="{8109C842-30C9-4F51-9EF2-F1BA643D671E}" dt="2022-01-14T05:32:26.673" v="248" actId="962"/>
        <pc:sldMkLst>
          <pc:docMk/>
          <pc:sldMk cId="0" sldId="256"/>
        </pc:sldMkLst>
        <pc:picChg chg="mod">
          <ac:chgData name="Larmie, Molly R" userId="3aed521a-7077-475e-b537-67da507ad75a" providerId="ADAL" clId="{8109C842-30C9-4F51-9EF2-F1BA643D671E}" dt="2022-01-14T05:32:25.423" v="247" actId="962"/>
          <ac:picMkLst>
            <pc:docMk/>
            <pc:sldMk cId="0" sldId="256"/>
            <ac:picMk id="5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1-14T05:32:26.673" v="248" actId="962"/>
          <ac:picMkLst>
            <pc:docMk/>
            <pc:sldMk cId="0" sldId="256"/>
            <ac:picMk id="62" creationId="{00000000-0000-0000-0000-000000000000}"/>
          </ac:picMkLst>
        </pc:picChg>
      </pc:sldChg>
      <pc:sldChg chg="modSp mod">
        <pc:chgData name="Larmie, Molly R" userId="3aed521a-7077-475e-b537-67da507ad75a" providerId="ADAL" clId="{8109C842-30C9-4F51-9EF2-F1BA643D671E}" dt="2022-02-02T21:01:30.657" v="1077" actId="120"/>
        <pc:sldMkLst>
          <pc:docMk/>
          <pc:sldMk cId="0" sldId="261"/>
        </pc:sldMkLst>
        <pc:spChg chg="mod">
          <ac:chgData name="Larmie, Molly R" userId="3aed521a-7077-475e-b537-67da507ad75a" providerId="ADAL" clId="{8109C842-30C9-4F51-9EF2-F1BA643D671E}" dt="2021-10-06T05:59:12.337" v="33" actId="14100"/>
          <ac:spMkLst>
            <pc:docMk/>
            <pc:sldMk cId="0" sldId="261"/>
            <ac:spMk id="2" creationId="{CF1B8FEF-E57D-4C6D-B85C-7C8F07F06574}"/>
          </ac:spMkLst>
        </pc:spChg>
        <pc:spChg chg="mod">
          <ac:chgData name="Larmie, Molly R" userId="3aed521a-7077-475e-b537-67da507ad75a" providerId="ADAL" clId="{8109C842-30C9-4F51-9EF2-F1BA643D671E}" dt="2022-02-02T21:01:30.657" v="1077" actId="120"/>
          <ac:spMkLst>
            <pc:docMk/>
            <pc:sldMk cId="0" sldId="261"/>
            <ac:spMk id="126" creationId="{00000000-0000-0000-0000-000000000000}"/>
          </ac:spMkLst>
        </pc:spChg>
        <pc:grpChg chg="mod">
          <ac:chgData name="Larmie, Molly R" userId="3aed521a-7077-475e-b537-67da507ad75a" providerId="ADAL" clId="{8109C842-30C9-4F51-9EF2-F1BA643D671E}" dt="2021-10-06T05:59:01.414" v="32" actId="14100"/>
          <ac:grpSpMkLst>
            <pc:docMk/>
            <pc:sldMk cId="0" sldId="261"/>
            <ac:grpSpMk id="127" creationId="{00000000-0000-0000-0000-000000000000}"/>
          </ac:grpSpMkLst>
        </pc:grpChg>
        <pc:picChg chg="mod">
          <ac:chgData name="Larmie, Molly R" userId="3aed521a-7077-475e-b537-67da507ad75a" providerId="ADAL" clId="{8109C842-30C9-4F51-9EF2-F1BA643D671E}" dt="2022-02-02T21:00:57.255" v="1074" actId="1036"/>
          <ac:picMkLst>
            <pc:docMk/>
            <pc:sldMk cId="0" sldId="261"/>
            <ac:picMk id="11" creationId="{9742FB93-22D0-42E6-BE84-0F85086A792F}"/>
          </ac:picMkLst>
        </pc:picChg>
      </pc:sldChg>
      <pc:sldChg chg="modSp mod">
        <pc:chgData name="Larmie, Molly R" userId="3aed521a-7077-475e-b537-67da507ad75a" providerId="ADAL" clId="{8109C842-30C9-4F51-9EF2-F1BA643D671E}" dt="2021-10-06T06:01:06.315" v="55" actId="1036"/>
        <pc:sldMkLst>
          <pc:docMk/>
          <pc:sldMk cId="0" sldId="263"/>
        </pc:sldMkLst>
        <pc:spChg chg="mod">
          <ac:chgData name="Larmie, Molly R" userId="3aed521a-7077-475e-b537-67da507ad75a" providerId="ADAL" clId="{8109C842-30C9-4F51-9EF2-F1BA643D671E}" dt="2021-10-06T06:01:06.315" v="55" actId="1036"/>
          <ac:spMkLst>
            <pc:docMk/>
            <pc:sldMk cId="0" sldId="263"/>
            <ac:spMk id="2" creationId="{CB0F41D5-8627-40B7-BE67-8BA495D76CF4}"/>
          </ac:spMkLst>
        </pc:spChg>
        <pc:spChg chg="mod">
          <ac:chgData name="Larmie, Molly R" userId="3aed521a-7077-475e-b537-67da507ad75a" providerId="ADAL" clId="{8109C842-30C9-4F51-9EF2-F1BA643D671E}" dt="2021-10-06T06:01:06.315" v="55" actId="1036"/>
          <ac:spMkLst>
            <pc:docMk/>
            <pc:sldMk cId="0" sldId="263"/>
            <ac:spMk id="153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1-10-06T06:01:06.315" v="55" actId="1036"/>
          <ac:spMkLst>
            <pc:docMk/>
            <pc:sldMk cId="0" sldId="263"/>
            <ac:spMk id="163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1-10-06T06:01:06.315" v="55" actId="1036"/>
          <ac:spMkLst>
            <pc:docMk/>
            <pc:sldMk cId="0" sldId="263"/>
            <ac:spMk id="165" creationId="{00000000-0000-0000-0000-000000000000}"/>
          </ac:spMkLst>
        </pc:spChg>
        <pc:cxnChg chg="mod">
          <ac:chgData name="Larmie, Molly R" userId="3aed521a-7077-475e-b537-67da507ad75a" providerId="ADAL" clId="{8109C842-30C9-4F51-9EF2-F1BA643D671E}" dt="2021-10-06T06:01:06.315" v="55" actId="1036"/>
          <ac:cxnSpMkLst>
            <pc:docMk/>
            <pc:sldMk cId="0" sldId="263"/>
            <ac:cxnSpMk id="161" creationId="{00000000-0000-0000-0000-000000000000}"/>
          </ac:cxnSpMkLst>
        </pc:cxnChg>
        <pc:cxnChg chg="mod">
          <ac:chgData name="Larmie, Molly R" userId="3aed521a-7077-475e-b537-67da507ad75a" providerId="ADAL" clId="{8109C842-30C9-4F51-9EF2-F1BA643D671E}" dt="2021-10-06T06:01:06.315" v="55" actId="1036"/>
          <ac:cxnSpMkLst>
            <pc:docMk/>
            <pc:sldMk cId="0" sldId="263"/>
            <ac:cxnSpMk id="162" creationId="{00000000-0000-0000-0000-000000000000}"/>
          </ac:cxnSpMkLst>
        </pc:cxnChg>
        <pc:cxnChg chg="mod">
          <ac:chgData name="Larmie, Molly R" userId="3aed521a-7077-475e-b537-67da507ad75a" providerId="ADAL" clId="{8109C842-30C9-4F51-9EF2-F1BA643D671E}" dt="2021-10-06T06:01:06.315" v="55" actId="1036"/>
          <ac:cxnSpMkLst>
            <pc:docMk/>
            <pc:sldMk cId="0" sldId="263"/>
            <ac:cxnSpMk id="164" creationId="{00000000-0000-0000-0000-000000000000}"/>
          </ac:cxnSpMkLst>
        </pc:cxnChg>
      </pc:sldChg>
      <pc:sldChg chg="addSp modSp mod">
        <pc:chgData name="Larmie, Molly R" userId="3aed521a-7077-475e-b537-67da507ad75a" providerId="ADAL" clId="{8109C842-30C9-4F51-9EF2-F1BA643D671E}" dt="2022-02-02T21:02:24.999" v="1099" actId="1036"/>
        <pc:sldMkLst>
          <pc:docMk/>
          <pc:sldMk cId="0" sldId="264"/>
        </pc:sldMkLst>
        <pc:spChg chg="add mod or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8" creationId="{CB753BBB-A08C-4A3A-AC53-AF405FB66101}"/>
          </ac:spMkLst>
        </pc:spChg>
        <pc:spChg chg="add mod or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9" creationId="{3D3C5D33-4684-4852-8952-ED872B170929}"/>
          </ac:spMkLst>
        </pc:spChg>
        <pc:spChg chg="mo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80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81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82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02:24.999" v="1099" actId="1036"/>
          <ac:spMkLst>
            <pc:docMk/>
            <pc:sldMk cId="0" sldId="264"/>
            <ac:spMk id="184" creationId="{00000000-0000-0000-0000-000000000000}"/>
          </ac:spMkLst>
        </pc:spChg>
        <pc:picChg chg="mod">
          <ac:chgData name="Larmie, Molly R" userId="3aed521a-7077-475e-b537-67da507ad75a" providerId="ADAL" clId="{8109C842-30C9-4F51-9EF2-F1BA643D671E}" dt="2022-02-02T21:02:24.999" v="1099" actId="1036"/>
          <ac:picMkLst>
            <pc:docMk/>
            <pc:sldMk cId="0" sldId="264"/>
            <ac:picMk id="17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1:02:24.999" v="1099" actId="1036"/>
          <ac:picMkLst>
            <pc:docMk/>
            <pc:sldMk cId="0" sldId="264"/>
            <ac:picMk id="179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1:02:24.999" v="1099" actId="1036"/>
          <ac:picMkLst>
            <pc:docMk/>
            <pc:sldMk cId="0" sldId="264"/>
            <ac:picMk id="183" creationId="{00000000-0000-0000-0000-000000000000}"/>
          </ac:picMkLst>
        </pc:picChg>
      </pc:sldChg>
      <pc:sldChg chg="addSp delSp modSp mod">
        <pc:chgData name="Larmie, Molly R" userId="3aed521a-7077-475e-b537-67da507ad75a" providerId="ADAL" clId="{8109C842-30C9-4F51-9EF2-F1BA643D671E}" dt="2022-02-02T20:39:08.413" v="865"/>
        <pc:sldMkLst>
          <pc:docMk/>
          <pc:sldMk cId="0" sldId="265"/>
        </pc:sldMkLst>
        <pc:spChg chg="add mod ord">
          <ac:chgData name="Larmie, Molly R" userId="3aed521a-7077-475e-b537-67da507ad75a" providerId="ADAL" clId="{8109C842-30C9-4F51-9EF2-F1BA643D671E}" dt="2022-02-02T20:39:08.413" v="865"/>
          <ac:spMkLst>
            <pc:docMk/>
            <pc:sldMk cId="0" sldId="265"/>
            <ac:spMk id="15" creationId="{6D768D83-5EBB-41FE-959A-FB6A0CFA19B3}"/>
          </ac:spMkLst>
        </pc:spChg>
        <pc:spChg chg="ord">
          <ac:chgData name="Larmie, Molly R" userId="3aed521a-7077-475e-b537-67da507ad75a" providerId="ADAL" clId="{8109C842-30C9-4F51-9EF2-F1BA643D671E}" dt="2022-02-02T20:22:52.611" v="729"/>
          <ac:spMkLst>
            <pc:docMk/>
            <pc:sldMk cId="0" sldId="265"/>
            <ac:spMk id="189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2-02T20:22:36.402" v="728"/>
          <ac:spMkLst>
            <pc:docMk/>
            <pc:sldMk cId="0" sldId="265"/>
            <ac:spMk id="196" creationId="{00000000-0000-0000-0000-000000000000}"/>
          </ac:spMkLst>
        </pc:spChg>
        <pc:picChg chg="add mod">
          <ac:chgData name="Larmie, Molly R" userId="3aed521a-7077-475e-b537-67da507ad75a" providerId="ADAL" clId="{8109C842-30C9-4F51-9EF2-F1BA643D671E}" dt="2022-02-02T20:23:07.207" v="730" actId="962"/>
          <ac:picMkLst>
            <pc:docMk/>
            <pc:sldMk cId="0" sldId="265"/>
            <ac:picMk id="4" creationId="{ED5150C0-4D0D-422B-9BF5-2097AC2A16B0}"/>
          </ac:picMkLst>
        </pc:picChg>
        <pc:picChg chg="del mod">
          <ac:chgData name="Larmie, Molly R" userId="3aed521a-7077-475e-b537-67da507ad75a" providerId="ADAL" clId="{8109C842-30C9-4F51-9EF2-F1BA643D671E}" dt="2022-02-02T20:21:46.800" v="716" actId="478"/>
          <ac:picMkLst>
            <pc:docMk/>
            <pc:sldMk cId="0" sldId="265"/>
            <ac:picMk id="198" creationId="{00000000-0000-0000-0000-000000000000}"/>
          </ac:picMkLst>
        </pc:picChg>
      </pc:sldChg>
      <pc:sldChg chg="modSp mod">
        <pc:chgData name="Larmie, Molly R" userId="3aed521a-7077-475e-b537-67da507ad75a" providerId="ADAL" clId="{8109C842-30C9-4F51-9EF2-F1BA643D671E}" dt="2022-01-19T22:50:16.392" v="359" actId="14100"/>
        <pc:sldMkLst>
          <pc:docMk/>
          <pc:sldMk cId="0" sldId="266"/>
        </pc:sldMkLst>
        <pc:spChg chg="mod">
          <ac:chgData name="Larmie, Molly R" userId="3aed521a-7077-475e-b537-67da507ad75a" providerId="ADAL" clId="{8109C842-30C9-4F51-9EF2-F1BA643D671E}" dt="2021-10-06T06:05:42.415" v="67" actId="14100"/>
          <ac:spMkLst>
            <pc:docMk/>
            <pc:sldMk cId="0" sldId="266"/>
            <ac:spMk id="211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1-19T22:50:16.392" v="359" actId="14100"/>
          <ac:spMkLst>
            <pc:docMk/>
            <pc:sldMk cId="0" sldId="266"/>
            <ac:spMk id="213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1-10-06T06:03:53.053" v="64" actId="14100"/>
        <pc:sldMkLst>
          <pc:docMk/>
          <pc:sldMk cId="0" sldId="268"/>
        </pc:sldMkLst>
        <pc:spChg chg="mod">
          <ac:chgData name="Larmie, Molly R" userId="3aed521a-7077-475e-b537-67da507ad75a" providerId="ADAL" clId="{8109C842-30C9-4F51-9EF2-F1BA643D671E}" dt="2021-10-06T06:03:53.053" v="64" actId="14100"/>
          <ac:spMkLst>
            <pc:docMk/>
            <pc:sldMk cId="0" sldId="268"/>
            <ac:spMk id="235" creationId="{00000000-0000-0000-0000-000000000000}"/>
          </ac:spMkLst>
        </pc:spChg>
      </pc:sldChg>
      <pc:sldChg chg="addSp modSp mod">
        <pc:chgData name="Larmie, Molly R" userId="3aed521a-7077-475e-b537-67da507ad75a" providerId="ADAL" clId="{8109C842-30C9-4F51-9EF2-F1BA643D671E}" dt="2022-02-02T20:50:24.923" v="1006" actId="1038"/>
        <pc:sldMkLst>
          <pc:docMk/>
          <pc:sldMk cId="0" sldId="269"/>
        </pc:sldMkLst>
        <pc:spChg chg="add mod ord">
          <ac:chgData name="Larmie, Molly R" userId="3aed521a-7077-475e-b537-67da507ad75a" providerId="ADAL" clId="{8109C842-30C9-4F51-9EF2-F1BA643D671E}" dt="2022-02-02T20:40:56.452" v="929"/>
          <ac:spMkLst>
            <pc:docMk/>
            <pc:sldMk cId="0" sldId="269"/>
            <ac:spMk id="19" creationId="{F4FCEAD2-ED2A-4234-ABED-7736FDB15AD6}"/>
          </ac:spMkLst>
        </pc:spChg>
        <pc:spChg chg="add mod ord">
          <ac:chgData name="Larmie, Molly R" userId="3aed521a-7077-475e-b537-67da507ad75a" providerId="ADAL" clId="{8109C842-30C9-4F51-9EF2-F1BA643D671E}" dt="2022-02-02T20:41:09.289" v="938"/>
          <ac:spMkLst>
            <pc:docMk/>
            <pc:sldMk cId="0" sldId="269"/>
            <ac:spMk id="20" creationId="{60AE8230-07A0-461B-BC40-74D90528FAE9}"/>
          </ac:spMkLst>
        </pc:spChg>
        <pc:spChg chg="mod ord">
          <ac:chgData name="Larmie, Molly R" userId="3aed521a-7077-475e-b537-67da507ad75a" providerId="ADAL" clId="{8109C842-30C9-4F51-9EF2-F1BA643D671E}" dt="2022-02-02T20:50:24.923" v="1006" actId="1038"/>
          <ac:spMkLst>
            <pc:docMk/>
            <pc:sldMk cId="0" sldId="269"/>
            <ac:spMk id="263" creationId="{00000000-0000-0000-0000-000000000000}"/>
          </ac:spMkLst>
        </pc:spChg>
        <pc:picChg chg="mod">
          <ac:chgData name="Larmie, Molly R" userId="3aed521a-7077-475e-b537-67da507ad75a" providerId="ADAL" clId="{8109C842-30C9-4F51-9EF2-F1BA643D671E}" dt="2022-02-02T20:34:30.305" v="736" actId="962"/>
          <ac:picMkLst>
            <pc:docMk/>
            <pc:sldMk cId="0" sldId="269"/>
            <ac:picMk id="257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34:54.579" v="782" actId="962"/>
          <ac:picMkLst>
            <pc:docMk/>
            <pc:sldMk cId="0" sldId="269"/>
            <ac:picMk id="25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34:16.716" v="734" actId="962"/>
          <ac:picMkLst>
            <pc:docMk/>
            <pc:sldMk cId="0" sldId="269"/>
            <ac:picMk id="262" creationId="{00000000-0000-0000-0000-000000000000}"/>
          </ac:picMkLst>
        </pc:picChg>
      </pc:sldChg>
      <pc:sldChg chg="modSp mod">
        <pc:chgData name="Larmie, Molly R" userId="3aed521a-7077-475e-b537-67da507ad75a" providerId="ADAL" clId="{8109C842-30C9-4F51-9EF2-F1BA643D671E}" dt="2022-02-02T20:56:39.358" v="1064" actId="1076"/>
        <pc:sldMkLst>
          <pc:docMk/>
          <pc:sldMk cId="0" sldId="270"/>
        </pc:sldMkLst>
        <pc:spChg chg="mod">
          <ac:chgData name="Larmie, Molly R" userId="3aed521a-7077-475e-b537-67da507ad75a" providerId="ADAL" clId="{8109C842-30C9-4F51-9EF2-F1BA643D671E}" dt="2022-02-02T20:56:39.358" v="1064" actId="1076"/>
          <ac:spMkLst>
            <pc:docMk/>
            <pc:sldMk cId="0" sldId="270"/>
            <ac:spMk id="2" creationId="{CA5B30C9-3FCB-4846-95E2-733D3FC1F00B}"/>
          </ac:spMkLst>
        </pc:spChg>
        <pc:spChg chg="mod">
          <ac:chgData name="Larmie, Molly R" userId="3aed521a-7077-475e-b537-67da507ad75a" providerId="ADAL" clId="{8109C842-30C9-4F51-9EF2-F1BA643D671E}" dt="2022-01-19T22:51:08.247" v="407" actId="14100"/>
          <ac:spMkLst>
            <pc:docMk/>
            <pc:sldMk cId="0" sldId="270"/>
            <ac:spMk id="279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1-19T22:51:21.120" v="415" actId="14100"/>
        <pc:sldMkLst>
          <pc:docMk/>
          <pc:sldMk cId="0" sldId="271"/>
        </pc:sldMkLst>
        <pc:spChg chg="mod">
          <ac:chgData name="Larmie, Molly R" userId="3aed521a-7077-475e-b537-67da507ad75a" providerId="ADAL" clId="{8109C842-30C9-4F51-9EF2-F1BA643D671E}" dt="2021-10-06T06:05:20.596" v="65" actId="14100"/>
          <ac:spMkLst>
            <pc:docMk/>
            <pc:sldMk cId="0" sldId="271"/>
            <ac:spMk id="2" creationId="{D8F07932-3DEF-4E1A-8A24-B449B832590A}"/>
          </ac:spMkLst>
        </pc:spChg>
        <pc:spChg chg="mod">
          <ac:chgData name="Larmie, Molly R" userId="3aed521a-7077-475e-b537-67da507ad75a" providerId="ADAL" clId="{8109C842-30C9-4F51-9EF2-F1BA643D671E}" dt="2021-10-06T06:05:25.405" v="66" actId="14100"/>
          <ac:spMkLst>
            <pc:docMk/>
            <pc:sldMk cId="0" sldId="271"/>
            <ac:spMk id="285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1-19T22:51:21.120" v="415" actId="14100"/>
          <ac:spMkLst>
            <pc:docMk/>
            <pc:sldMk cId="0" sldId="271"/>
            <ac:spMk id="294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0:59:11.663" v="1067" actId="1076"/>
        <pc:sldMkLst>
          <pc:docMk/>
          <pc:sldMk cId="0" sldId="275"/>
        </pc:sldMkLst>
        <pc:spChg chg="mod">
          <ac:chgData name="Larmie, Molly R" userId="3aed521a-7077-475e-b537-67da507ad75a" providerId="ADAL" clId="{8109C842-30C9-4F51-9EF2-F1BA643D671E}" dt="2022-02-02T20:59:11.663" v="1067" actId="1076"/>
          <ac:spMkLst>
            <pc:docMk/>
            <pc:sldMk cId="0" sldId="275"/>
            <ac:spMk id="2" creationId="{6E4C56A6-988D-41E1-A458-B341D5BDEEBB}"/>
          </ac:spMkLst>
        </pc:spChg>
        <pc:spChg chg="mod">
          <ac:chgData name="Larmie, Molly R" userId="3aed521a-7077-475e-b537-67da507ad75a" providerId="ADAL" clId="{8109C842-30C9-4F51-9EF2-F1BA643D671E}" dt="2022-01-09T05:02:00.469" v="236"/>
          <ac:spMkLst>
            <pc:docMk/>
            <pc:sldMk cId="0" sldId="275"/>
            <ac:spMk id="367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1-19T22:51:57.727" v="446" actId="14100"/>
        <pc:sldMkLst>
          <pc:docMk/>
          <pc:sldMk cId="0" sldId="276"/>
        </pc:sldMkLst>
        <pc:spChg chg="mod">
          <ac:chgData name="Larmie, Molly R" userId="3aed521a-7077-475e-b537-67da507ad75a" providerId="ADAL" clId="{8109C842-30C9-4F51-9EF2-F1BA643D671E}" dt="2021-10-06T06:07:21.921" v="68" actId="14100"/>
          <ac:spMkLst>
            <pc:docMk/>
            <pc:sldMk cId="0" sldId="276"/>
            <ac:spMk id="373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1-19T22:51:57.727" v="446" actId="14100"/>
          <ac:spMkLst>
            <pc:docMk/>
            <pc:sldMk cId="0" sldId="276"/>
            <ac:spMk id="382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1-19T22:52:13.686" v="458" actId="14100"/>
        <pc:sldMkLst>
          <pc:docMk/>
          <pc:sldMk cId="0" sldId="279"/>
        </pc:sldMkLst>
        <pc:spChg chg="mod">
          <ac:chgData name="Larmie, Molly R" userId="3aed521a-7077-475e-b537-67da507ad75a" providerId="ADAL" clId="{8109C842-30C9-4F51-9EF2-F1BA643D671E}" dt="2022-01-19T22:52:13.686" v="458" actId="14100"/>
          <ac:spMkLst>
            <pc:docMk/>
            <pc:sldMk cId="0" sldId="279"/>
            <ac:spMk id="427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2:04.901" v="1135" actId="1035"/>
        <pc:sldMkLst>
          <pc:docMk/>
          <pc:sldMk cId="0" sldId="284"/>
        </pc:sldMkLst>
        <pc:spChg chg="mod">
          <ac:chgData name="Larmie, Molly R" userId="3aed521a-7077-475e-b537-67da507ad75a" providerId="ADAL" clId="{8109C842-30C9-4F51-9EF2-F1BA643D671E}" dt="2022-02-02T21:08:58.931" v="1108" actId="1035"/>
          <ac:spMkLst>
            <pc:docMk/>
            <pc:sldMk cId="0" sldId="284"/>
            <ac:spMk id="2" creationId="{8B434ED3-D89C-413D-AEE2-08FF44B83BC3}"/>
          </ac:spMkLst>
        </pc:spChg>
        <pc:spChg chg="mod">
          <ac:chgData name="Larmie, Molly R" userId="3aed521a-7077-475e-b537-67da507ad75a" providerId="ADAL" clId="{8109C842-30C9-4F51-9EF2-F1BA643D671E}" dt="2022-02-02T21:08:58.931" v="1108" actId="1035"/>
          <ac:spMkLst>
            <pc:docMk/>
            <pc:sldMk cId="0" sldId="284"/>
            <ac:spMk id="510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12:04.901" v="1135" actId="1035"/>
          <ac:spMkLst>
            <pc:docMk/>
            <pc:sldMk cId="0" sldId="284"/>
            <ac:spMk id="536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2:25.894" v="1137" actId="1035"/>
        <pc:sldMkLst>
          <pc:docMk/>
          <pc:sldMk cId="0" sldId="287"/>
        </pc:sldMkLst>
        <pc:spChg chg="mod">
          <ac:chgData name="Larmie, Molly R" userId="3aed521a-7077-475e-b537-67da507ad75a" providerId="ADAL" clId="{8109C842-30C9-4F51-9EF2-F1BA643D671E}" dt="2022-02-02T21:12:25.894" v="1137" actId="1035"/>
          <ac:spMkLst>
            <pc:docMk/>
            <pc:sldMk cId="0" sldId="287"/>
            <ac:spMk id="642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2:30.587" v="1138" actId="1035"/>
        <pc:sldMkLst>
          <pc:docMk/>
          <pc:sldMk cId="0" sldId="288"/>
        </pc:sldMkLst>
        <pc:spChg chg="mod">
          <ac:chgData name="Larmie, Molly R" userId="3aed521a-7077-475e-b537-67da507ad75a" providerId="ADAL" clId="{8109C842-30C9-4F51-9EF2-F1BA643D671E}" dt="2022-02-02T21:12:30.587" v="1138" actId="1035"/>
          <ac:spMkLst>
            <pc:docMk/>
            <pc:sldMk cId="0" sldId="288"/>
            <ac:spMk id="680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6:01:12.669" v="296"/>
          <ac:spMkLst>
            <pc:docMk/>
            <pc:sldMk cId="0" sldId="288"/>
            <ac:spMk id="697" creationId="{00000000-0000-0000-0000-000000000000}"/>
          </ac:spMkLst>
        </pc:spChg>
        <pc:grpChg chg="mod">
          <ac:chgData name="Larmie, Molly R" userId="3aed521a-7077-475e-b537-67da507ad75a" providerId="ADAL" clId="{8109C842-30C9-4F51-9EF2-F1BA643D671E}" dt="2022-01-14T06:01:42.920" v="300" actId="962"/>
          <ac:grpSpMkLst>
            <pc:docMk/>
            <pc:sldMk cId="0" sldId="288"/>
            <ac:grpSpMk id="3" creationId="{B2EC711B-C57F-4687-8073-133259B52B6C}"/>
          </ac:grpSpMkLst>
        </pc:grpChg>
        <pc:cxnChg chg="mod ord">
          <ac:chgData name="Larmie, Molly R" userId="3aed521a-7077-475e-b537-67da507ad75a" providerId="ADAL" clId="{8109C842-30C9-4F51-9EF2-F1BA643D671E}" dt="2022-01-14T06:03:38.058" v="303"/>
          <ac:cxnSpMkLst>
            <pc:docMk/>
            <pc:sldMk cId="0" sldId="288"/>
            <ac:cxnSpMk id="698" creationId="{00000000-0000-0000-0000-000000000000}"/>
          </ac:cxnSpMkLst>
        </pc:cxnChg>
      </pc:sldChg>
      <pc:sldChg chg="modSp mod">
        <pc:chgData name="Larmie, Molly R" userId="3aed521a-7077-475e-b537-67da507ad75a" providerId="ADAL" clId="{8109C842-30C9-4F51-9EF2-F1BA643D671E}" dt="2022-02-02T21:12:34.282" v="1139" actId="1035"/>
        <pc:sldMkLst>
          <pc:docMk/>
          <pc:sldMk cId="0" sldId="289"/>
        </pc:sldMkLst>
        <pc:spChg chg="mod">
          <ac:chgData name="Larmie, Molly R" userId="3aed521a-7077-475e-b537-67da507ad75a" providerId="ADAL" clId="{8109C842-30C9-4F51-9EF2-F1BA643D671E}" dt="2022-02-02T21:12:34.282" v="1139" actId="1035"/>
          <ac:spMkLst>
            <pc:docMk/>
            <pc:sldMk cId="0" sldId="289"/>
            <ac:spMk id="735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2:38.771" v="1140" actId="1035"/>
        <pc:sldMkLst>
          <pc:docMk/>
          <pc:sldMk cId="0" sldId="290"/>
        </pc:sldMkLst>
        <pc:spChg chg="mod">
          <ac:chgData name="Larmie, Molly R" userId="3aed521a-7077-475e-b537-67da507ad75a" providerId="ADAL" clId="{8109C842-30C9-4F51-9EF2-F1BA643D671E}" dt="2022-02-02T21:12:38.771" v="1140" actId="1035"/>
          <ac:spMkLst>
            <pc:docMk/>
            <pc:sldMk cId="0" sldId="290"/>
            <ac:spMk id="773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6:03:26.594" v="301"/>
          <ac:spMkLst>
            <pc:docMk/>
            <pc:sldMk cId="0" sldId="290"/>
            <ac:spMk id="790" creationId="{00000000-0000-0000-0000-000000000000}"/>
          </ac:spMkLst>
        </pc:spChg>
        <pc:cxnChg chg="mod ord">
          <ac:chgData name="Larmie, Molly R" userId="3aed521a-7077-475e-b537-67da507ad75a" providerId="ADAL" clId="{8109C842-30C9-4F51-9EF2-F1BA643D671E}" dt="2022-01-14T06:04:17.723" v="305" actId="962"/>
          <ac:cxnSpMkLst>
            <pc:docMk/>
            <pc:sldMk cId="0" sldId="290"/>
            <ac:cxnSpMk id="791" creationId="{00000000-0000-0000-0000-000000000000}"/>
          </ac:cxnSpMkLst>
        </pc:cxnChg>
      </pc:sldChg>
      <pc:sldChg chg="modSp mod">
        <pc:chgData name="Larmie, Molly R" userId="3aed521a-7077-475e-b537-67da507ad75a" providerId="ADAL" clId="{8109C842-30C9-4F51-9EF2-F1BA643D671E}" dt="2022-02-02T21:12:42.696" v="1141" actId="1035"/>
        <pc:sldMkLst>
          <pc:docMk/>
          <pc:sldMk cId="0" sldId="291"/>
        </pc:sldMkLst>
        <pc:spChg chg="mod">
          <ac:chgData name="Larmie, Molly R" userId="3aed521a-7077-475e-b537-67da507ad75a" providerId="ADAL" clId="{8109C842-30C9-4F51-9EF2-F1BA643D671E}" dt="2022-02-02T21:12:42.696" v="1141" actId="1035"/>
          <ac:spMkLst>
            <pc:docMk/>
            <pc:sldMk cId="0" sldId="291"/>
            <ac:spMk id="828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2:46.752" v="1142" actId="1035"/>
        <pc:sldMkLst>
          <pc:docMk/>
          <pc:sldMk cId="0" sldId="292"/>
        </pc:sldMkLst>
        <pc:spChg chg="ord">
          <ac:chgData name="Larmie, Molly R" userId="3aed521a-7077-475e-b537-67da507ad75a" providerId="ADAL" clId="{8109C842-30C9-4F51-9EF2-F1BA643D671E}" dt="2022-01-14T06:05:12.557" v="306"/>
          <ac:spMkLst>
            <pc:docMk/>
            <pc:sldMk cId="0" sldId="292"/>
            <ac:spMk id="857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12:46.752" v="1142" actId="1035"/>
          <ac:spMkLst>
            <pc:docMk/>
            <pc:sldMk cId="0" sldId="292"/>
            <ac:spMk id="874" creationId="{00000000-0000-0000-0000-000000000000}"/>
          </ac:spMkLst>
        </pc:spChg>
        <pc:grpChg chg="mod">
          <ac:chgData name="Larmie, Molly R" userId="3aed521a-7077-475e-b537-67da507ad75a" providerId="ADAL" clId="{8109C842-30C9-4F51-9EF2-F1BA643D671E}" dt="2022-01-14T06:05:25.844" v="307" actId="962"/>
          <ac:grpSpMkLst>
            <pc:docMk/>
            <pc:sldMk cId="0" sldId="292"/>
            <ac:grpSpMk id="4" creationId="{ABD2E2D1-739F-47DF-ABA5-CBDD3C922799}"/>
          </ac:grpSpMkLst>
        </pc:grpChg>
        <pc:cxnChg chg="mod ord">
          <ac:chgData name="Larmie, Molly R" userId="3aed521a-7077-475e-b537-67da507ad75a" providerId="ADAL" clId="{8109C842-30C9-4F51-9EF2-F1BA643D671E}" dt="2022-01-14T06:05:43.923" v="310" actId="962"/>
          <ac:cxnSpMkLst>
            <pc:docMk/>
            <pc:sldMk cId="0" sldId="292"/>
            <ac:cxnSpMk id="884" creationId="{00000000-0000-0000-0000-000000000000}"/>
          </ac:cxnSpMkLst>
        </pc:cxnChg>
      </pc:sldChg>
      <pc:sldChg chg="modSp mod">
        <pc:chgData name="Larmie, Molly R" userId="3aed521a-7077-475e-b537-67da507ad75a" providerId="ADAL" clId="{8109C842-30C9-4F51-9EF2-F1BA643D671E}" dt="2021-10-06T05:56:52.096" v="30" actId="1036"/>
        <pc:sldMkLst>
          <pc:docMk/>
          <pc:sldMk cId="0" sldId="299"/>
        </pc:sldMkLst>
        <pc:spChg chg="mod">
          <ac:chgData name="Larmie, Molly R" userId="3aed521a-7077-475e-b537-67da507ad75a" providerId="ADAL" clId="{8109C842-30C9-4F51-9EF2-F1BA643D671E}" dt="2021-10-06T05:56:52.096" v="30" actId="1036"/>
          <ac:spMkLst>
            <pc:docMk/>
            <pc:sldMk cId="0" sldId="299"/>
            <ac:spMk id="2" creationId="{33D08078-49EE-4085-A7CB-6D0A4851F72E}"/>
          </ac:spMkLst>
        </pc:spChg>
        <pc:spChg chg="mod">
          <ac:chgData name="Larmie, Molly R" userId="3aed521a-7077-475e-b537-67da507ad75a" providerId="ADAL" clId="{8109C842-30C9-4F51-9EF2-F1BA643D671E}" dt="2021-10-06T05:56:52.096" v="30" actId="1036"/>
          <ac:spMkLst>
            <pc:docMk/>
            <pc:sldMk cId="0" sldId="299"/>
            <ac:spMk id="71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00:24.815" v="1070" actId="14100"/>
        <pc:sldMkLst>
          <pc:docMk/>
          <pc:sldMk cId="0" sldId="301"/>
        </pc:sldMkLst>
        <pc:spChg chg="mod">
          <ac:chgData name="Larmie, Molly R" userId="3aed521a-7077-475e-b537-67da507ad75a" providerId="ADAL" clId="{8109C842-30C9-4F51-9EF2-F1BA643D671E}" dt="2022-02-02T21:00:24.815" v="1070" actId="14100"/>
          <ac:spMkLst>
            <pc:docMk/>
            <pc:sldMk cId="0" sldId="301"/>
            <ac:spMk id="2" creationId="{FCB9C336-2C1F-4A62-85A2-43463BC4A3C7}"/>
          </ac:spMkLst>
        </pc:spChg>
        <pc:spChg chg="mod">
          <ac:chgData name="Larmie, Molly R" userId="3aed521a-7077-475e-b537-67da507ad75a" providerId="ADAL" clId="{8109C842-30C9-4F51-9EF2-F1BA643D671E}" dt="2022-01-19T22:49:23.839" v="317" actId="1036"/>
          <ac:spMkLst>
            <pc:docMk/>
            <pc:sldMk cId="0" sldId="301"/>
            <ac:spMk id="104" creationId="{00000000-0000-0000-0000-000000000000}"/>
          </ac:spMkLst>
        </pc:spChg>
      </pc:sldChg>
      <pc:sldChg chg="addSp modSp mod">
        <pc:chgData name="Larmie, Molly R" userId="3aed521a-7077-475e-b537-67da507ad75a" providerId="ADAL" clId="{8109C842-30C9-4F51-9EF2-F1BA643D671E}" dt="2022-02-02T01:55:32.317" v="511" actId="1037"/>
        <pc:sldMkLst>
          <pc:docMk/>
          <pc:sldMk cId="0" sldId="302"/>
        </pc:sldMkLst>
        <pc:spChg chg="add mod">
          <ac:chgData name="Larmie, Molly R" userId="3aed521a-7077-475e-b537-67da507ad75a" providerId="ADAL" clId="{8109C842-30C9-4F51-9EF2-F1BA643D671E}" dt="2022-02-02T01:55:32.317" v="511" actId="1037"/>
          <ac:spMkLst>
            <pc:docMk/>
            <pc:sldMk cId="0" sldId="302"/>
            <ac:spMk id="15" creationId="{9FA39DD1-ED43-48A5-A253-D3B15DA7BCB6}"/>
          </ac:spMkLst>
        </pc:spChg>
      </pc:sldChg>
      <pc:sldChg chg="modSp mod">
        <pc:chgData name="Larmie, Molly R" userId="3aed521a-7077-475e-b537-67da507ad75a" providerId="ADAL" clId="{8109C842-30C9-4F51-9EF2-F1BA643D671E}" dt="2022-02-02T20:58:22.224" v="1065" actId="1076"/>
        <pc:sldMkLst>
          <pc:docMk/>
          <pc:sldMk cId="0" sldId="304"/>
        </pc:sldMkLst>
        <pc:spChg chg="mod">
          <ac:chgData name="Larmie, Molly R" userId="3aed521a-7077-475e-b537-67da507ad75a" providerId="ADAL" clId="{8109C842-30C9-4F51-9EF2-F1BA643D671E}" dt="2021-10-06T06:03:12.338" v="62" actId="14100"/>
          <ac:spMkLst>
            <pc:docMk/>
            <pc:sldMk cId="0" sldId="304"/>
            <ac:spMk id="220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0:58:22.224" v="1065" actId="1076"/>
          <ac:spMkLst>
            <pc:docMk/>
            <pc:sldMk cId="0" sldId="304"/>
            <ac:spMk id="228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0:58:22.224" v="1065" actId="1076"/>
          <ac:spMkLst>
            <pc:docMk/>
            <pc:sldMk cId="0" sldId="304"/>
            <ac:spMk id="230" creationId="{00000000-0000-0000-0000-000000000000}"/>
          </ac:spMkLst>
        </pc:spChg>
        <pc:picChg chg="mod">
          <ac:chgData name="Larmie, Molly R" userId="3aed521a-7077-475e-b537-67da507ad75a" providerId="ADAL" clId="{8109C842-30C9-4F51-9EF2-F1BA643D671E}" dt="2022-02-02T20:58:22.224" v="1065" actId="1076"/>
          <ac:picMkLst>
            <pc:docMk/>
            <pc:sldMk cId="0" sldId="304"/>
            <ac:picMk id="21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58:22.224" v="1065" actId="1076"/>
          <ac:picMkLst>
            <pc:docMk/>
            <pc:sldMk cId="0" sldId="304"/>
            <ac:picMk id="229" creationId="{00000000-0000-0000-0000-000000000000}"/>
          </ac:picMkLst>
        </pc:picChg>
      </pc:sldChg>
      <pc:sldChg chg="modSp mod">
        <pc:chgData name="Larmie, Molly R" userId="3aed521a-7077-475e-b537-67da507ad75a" providerId="ADAL" clId="{8109C842-30C9-4F51-9EF2-F1BA643D671E}" dt="2022-02-02T20:59:25.895" v="1068" actId="1076"/>
        <pc:sldMkLst>
          <pc:docMk/>
          <pc:sldMk cId="0" sldId="306"/>
        </pc:sldMkLst>
        <pc:spChg chg="mod">
          <ac:chgData name="Larmie, Molly R" userId="3aed521a-7077-475e-b537-67da507ad75a" providerId="ADAL" clId="{8109C842-30C9-4F51-9EF2-F1BA643D671E}" dt="2022-02-02T20:59:25.895" v="1068" actId="1076"/>
          <ac:spMkLst>
            <pc:docMk/>
            <pc:sldMk cId="0" sldId="306"/>
            <ac:spMk id="2" creationId="{BF89A7B8-47A2-45DD-8F24-59481CF93512}"/>
          </ac:spMkLst>
        </pc:spChg>
        <pc:spChg chg="mod">
          <ac:chgData name="Larmie, Molly R" userId="3aed521a-7077-475e-b537-67da507ad75a" providerId="ADAL" clId="{8109C842-30C9-4F51-9EF2-F1BA643D671E}" dt="2021-10-06T06:08:07.232" v="89" actId="1036"/>
          <ac:spMkLst>
            <pc:docMk/>
            <pc:sldMk cId="0" sldId="306"/>
            <ac:spMk id="403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1-19T22:52:05.214" v="450" actId="1036"/>
          <ac:spMkLst>
            <pc:docMk/>
            <pc:sldMk cId="0" sldId="306"/>
            <ac:spMk id="412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0:42:52.582" v="942" actId="14100"/>
        <pc:sldMkLst>
          <pc:docMk/>
          <pc:sldMk cId="0" sldId="308"/>
        </pc:sldMkLst>
        <pc:spChg chg="mod">
          <ac:chgData name="Larmie, Molly R" userId="3aed521a-7077-475e-b537-67da507ad75a" providerId="ADAL" clId="{8109C842-30C9-4F51-9EF2-F1BA643D671E}" dt="2022-02-02T20:42:52.582" v="942" actId="14100"/>
          <ac:spMkLst>
            <pc:docMk/>
            <pc:sldMk cId="0" sldId="308"/>
            <ac:spMk id="3" creationId="{81439913-E116-4617-90EF-8A0E2E4922AC}"/>
          </ac:spMkLst>
        </pc:spChg>
        <pc:spChg chg="ord">
          <ac:chgData name="Larmie, Molly R" userId="3aed521a-7077-475e-b537-67da507ad75a" providerId="ADAL" clId="{8109C842-30C9-4F51-9EF2-F1BA643D671E}" dt="2022-01-14T05:37:36.338" v="252"/>
          <ac:spMkLst>
            <pc:docMk/>
            <pc:sldMk cId="0" sldId="308"/>
            <ac:spMk id="448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5:38:33.268" v="258"/>
          <ac:spMkLst>
            <pc:docMk/>
            <pc:sldMk cId="0" sldId="308"/>
            <ac:spMk id="455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5:39:52.980" v="263"/>
          <ac:spMkLst>
            <pc:docMk/>
            <pc:sldMk cId="0" sldId="308"/>
            <ac:spMk id="461" creationId="{00000000-0000-0000-0000-000000000000}"/>
          </ac:spMkLst>
        </pc:spChg>
        <pc:picChg chg="ord">
          <ac:chgData name="Larmie, Molly R" userId="3aed521a-7077-475e-b537-67da507ad75a" providerId="ADAL" clId="{8109C842-30C9-4F51-9EF2-F1BA643D671E}" dt="2022-01-14T05:37:29.643" v="251"/>
          <ac:picMkLst>
            <pc:docMk/>
            <pc:sldMk cId="0" sldId="308"/>
            <ac:picMk id="2" creationId="{69EBF437-2A4C-4CE3-A0F4-7F159216A4CD}"/>
          </ac:picMkLst>
        </pc:picChg>
        <pc:cxnChg chg="mod">
          <ac:chgData name="Larmie, Molly R" userId="3aed521a-7077-475e-b537-67da507ad75a" providerId="ADAL" clId="{8109C842-30C9-4F51-9EF2-F1BA643D671E}" dt="2022-01-14T05:39:20.141" v="260" actId="962"/>
          <ac:cxnSpMkLst>
            <pc:docMk/>
            <pc:sldMk cId="0" sldId="308"/>
            <ac:cxnSpMk id="19" creationId="{8AA9312D-21D2-4D00-BCB1-6565C1FE177E}"/>
          </ac:cxnSpMkLst>
        </pc:cxnChg>
        <pc:cxnChg chg="mod">
          <ac:chgData name="Larmie, Molly R" userId="3aed521a-7077-475e-b537-67da507ad75a" providerId="ADAL" clId="{8109C842-30C9-4F51-9EF2-F1BA643D671E}" dt="2022-01-14T05:39:46.694" v="261" actId="962"/>
          <ac:cxnSpMkLst>
            <pc:docMk/>
            <pc:sldMk cId="0" sldId="308"/>
            <ac:cxnSpMk id="25" creationId="{F488B28B-7572-4935-8540-602AC67FC580}"/>
          </ac:cxnSpMkLst>
        </pc:cxnChg>
        <pc:cxnChg chg="mod">
          <ac:chgData name="Larmie, Molly R" userId="3aed521a-7077-475e-b537-67da507ad75a" providerId="ADAL" clId="{8109C842-30C9-4F51-9EF2-F1BA643D671E}" dt="2022-01-14T05:40:35.069" v="264" actId="962"/>
          <ac:cxnSpMkLst>
            <pc:docMk/>
            <pc:sldMk cId="0" sldId="308"/>
            <ac:cxnSpMk id="27" creationId="{CC179A71-2740-41D5-AD20-8EC59A93EA69}"/>
          </ac:cxnSpMkLst>
        </pc:cxnChg>
      </pc:sldChg>
      <pc:sldChg chg="modSp mod">
        <pc:chgData name="Larmie, Molly R" userId="3aed521a-7077-475e-b537-67da507ad75a" providerId="ADAL" clId="{8109C842-30C9-4F51-9EF2-F1BA643D671E}" dt="2022-01-14T05:51:13.562" v="279" actId="962"/>
        <pc:sldMkLst>
          <pc:docMk/>
          <pc:sldMk cId="0" sldId="309"/>
        </pc:sldMkLst>
        <pc:spChg chg="ord">
          <ac:chgData name="Larmie, Molly R" userId="3aed521a-7077-475e-b537-67da507ad75a" providerId="ADAL" clId="{8109C842-30C9-4F51-9EF2-F1BA643D671E}" dt="2022-01-14T05:45:33.147" v="266"/>
          <ac:spMkLst>
            <pc:docMk/>
            <pc:sldMk cId="0" sldId="309"/>
            <ac:spMk id="468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5:45:42.486" v="272"/>
          <ac:spMkLst>
            <pc:docMk/>
            <pc:sldMk cId="0" sldId="309"/>
            <ac:spMk id="475" creationId="{00000000-0000-0000-0000-000000000000}"/>
          </ac:spMkLst>
        </pc:spChg>
        <pc:picChg chg="ord">
          <ac:chgData name="Larmie, Molly R" userId="3aed521a-7077-475e-b537-67da507ad75a" providerId="ADAL" clId="{8109C842-30C9-4F51-9EF2-F1BA643D671E}" dt="2022-01-14T05:45:29.213" v="265"/>
          <ac:picMkLst>
            <pc:docMk/>
            <pc:sldMk cId="0" sldId="309"/>
            <ac:picMk id="2" creationId="{EEAE3312-4012-422F-93D4-B4ABFFE4A97A}"/>
          </ac:picMkLst>
        </pc:picChg>
        <pc:cxnChg chg="mod">
          <ac:chgData name="Larmie, Molly R" userId="3aed521a-7077-475e-b537-67da507ad75a" providerId="ADAL" clId="{8109C842-30C9-4F51-9EF2-F1BA643D671E}" dt="2022-01-14T05:50:57.438" v="277" actId="962"/>
          <ac:cxnSpMkLst>
            <pc:docMk/>
            <pc:sldMk cId="0" sldId="309"/>
            <ac:cxnSpMk id="19" creationId="{BCAD136C-9BDC-4BCD-B5BE-81EEB765A308}"/>
          </ac:cxnSpMkLst>
        </pc:cxnChg>
        <pc:cxnChg chg="mod">
          <ac:chgData name="Larmie, Molly R" userId="3aed521a-7077-475e-b537-67da507ad75a" providerId="ADAL" clId="{8109C842-30C9-4F51-9EF2-F1BA643D671E}" dt="2022-01-14T05:51:01.389" v="278" actId="962"/>
          <ac:cxnSpMkLst>
            <pc:docMk/>
            <pc:sldMk cId="0" sldId="309"/>
            <ac:cxnSpMk id="21" creationId="{9BDAED56-9620-4CC7-8C27-774D0B958201}"/>
          </ac:cxnSpMkLst>
        </pc:cxnChg>
        <pc:cxnChg chg="mod">
          <ac:chgData name="Larmie, Molly R" userId="3aed521a-7077-475e-b537-67da507ad75a" providerId="ADAL" clId="{8109C842-30C9-4F51-9EF2-F1BA643D671E}" dt="2022-01-14T05:51:13.562" v="279" actId="962"/>
          <ac:cxnSpMkLst>
            <pc:docMk/>
            <pc:sldMk cId="0" sldId="309"/>
            <ac:cxnSpMk id="23" creationId="{351CBF03-5D34-4FC9-BE2D-DF9EBD955AB8}"/>
          </ac:cxnSpMkLst>
        </pc:cxnChg>
      </pc:sldChg>
      <pc:sldChg chg="modSp mod">
        <pc:chgData name="Larmie, Molly R" userId="3aed521a-7077-475e-b537-67da507ad75a" providerId="ADAL" clId="{8109C842-30C9-4F51-9EF2-F1BA643D671E}" dt="2022-02-02T20:42:45.829" v="941" actId="14100"/>
        <pc:sldMkLst>
          <pc:docMk/>
          <pc:sldMk cId="0" sldId="310"/>
        </pc:sldMkLst>
        <pc:spChg chg="mod">
          <ac:chgData name="Larmie, Molly R" userId="3aed521a-7077-475e-b537-67da507ad75a" providerId="ADAL" clId="{8109C842-30C9-4F51-9EF2-F1BA643D671E}" dt="2022-02-02T20:42:39.708" v="939" actId="14100"/>
          <ac:spMkLst>
            <pc:docMk/>
            <pc:sldMk cId="0" sldId="310"/>
            <ac:spMk id="3" creationId="{DDE91749-75F5-4B17-8B70-5710DC8024A3}"/>
          </ac:spMkLst>
        </pc:spChg>
        <pc:spChg chg="mod ord">
          <ac:chgData name="Larmie, Molly R" userId="3aed521a-7077-475e-b537-67da507ad75a" providerId="ADAL" clId="{8109C842-30C9-4F51-9EF2-F1BA643D671E}" dt="2022-02-02T20:42:45.829" v="941" actId="14100"/>
          <ac:spMkLst>
            <pc:docMk/>
            <pc:sldMk cId="0" sldId="310"/>
            <ac:spMk id="489" creationId="{00000000-0000-0000-0000-000000000000}"/>
          </ac:spMkLst>
        </pc:spChg>
        <pc:spChg chg="ord">
          <ac:chgData name="Larmie, Molly R" userId="3aed521a-7077-475e-b537-67da507ad75a" providerId="ADAL" clId="{8109C842-30C9-4F51-9EF2-F1BA643D671E}" dt="2022-01-14T05:54:20.173" v="287"/>
          <ac:spMkLst>
            <pc:docMk/>
            <pc:sldMk cId="0" sldId="310"/>
            <ac:spMk id="496" creationId="{00000000-0000-0000-0000-000000000000}"/>
          </ac:spMkLst>
        </pc:spChg>
        <pc:picChg chg="ord">
          <ac:chgData name="Larmie, Molly R" userId="3aed521a-7077-475e-b537-67da507ad75a" providerId="ADAL" clId="{8109C842-30C9-4F51-9EF2-F1BA643D671E}" dt="2022-01-14T05:51:42.880" v="280"/>
          <ac:picMkLst>
            <pc:docMk/>
            <pc:sldMk cId="0" sldId="310"/>
            <ac:picMk id="2" creationId="{EFFDE20F-86F5-42A2-8028-829C5F0AC932}"/>
          </ac:picMkLst>
        </pc:picChg>
        <pc:cxnChg chg="mod">
          <ac:chgData name="Larmie, Molly R" userId="3aed521a-7077-475e-b537-67da507ad75a" providerId="ADAL" clId="{8109C842-30C9-4F51-9EF2-F1BA643D671E}" dt="2022-01-14T05:56:45.389" v="292" actId="962"/>
          <ac:cxnSpMkLst>
            <pc:docMk/>
            <pc:sldMk cId="0" sldId="310"/>
            <ac:cxnSpMk id="19" creationId="{64059939-BDFF-41E4-A3D4-7EB4D4A4418A}"/>
          </ac:cxnSpMkLst>
        </pc:cxnChg>
        <pc:cxnChg chg="mod">
          <ac:chgData name="Larmie, Molly R" userId="3aed521a-7077-475e-b537-67da507ad75a" providerId="ADAL" clId="{8109C842-30C9-4F51-9EF2-F1BA643D671E}" dt="2022-01-14T05:56:49.202" v="293" actId="962"/>
          <ac:cxnSpMkLst>
            <pc:docMk/>
            <pc:sldMk cId="0" sldId="310"/>
            <ac:cxnSpMk id="21" creationId="{339731EB-6838-450A-A4D2-0C222F90683E}"/>
          </ac:cxnSpMkLst>
        </pc:cxnChg>
        <pc:cxnChg chg="mod">
          <ac:chgData name="Larmie, Molly R" userId="3aed521a-7077-475e-b537-67da507ad75a" providerId="ADAL" clId="{8109C842-30C9-4F51-9EF2-F1BA643D671E}" dt="2022-01-14T05:56:52.810" v="294" actId="962"/>
          <ac:cxnSpMkLst>
            <pc:docMk/>
            <pc:sldMk cId="0" sldId="310"/>
            <ac:cxnSpMk id="23" creationId="{3EB0E245-C8A8-4C9B-A2DF-650C4CB6F527}"/>
          </ac:cxnSpMkLst>
        </pc:cxnChg>
      </pc:sldChg>
      <pc:sldChg chg="addSp modSp mod modAnim">
        <pc:chgData name="Larmie, Molly R" userId="3aed521a-7077-475e-b537-67da507ad75a" providerId="ADAL" clId="{8109C842-30C9-4F51-9EF2-F1BA643D671E}" dt="2022-02-02T23:48:22.036" v="1160" actId="20577"/>
        <pc:sldMkLst>
          <pc:docMk/>
          <pc:sldMk cId="0" sldId="311"/>
        </pc:sldMkLst>
        <pc:spChg chg="mod">
          <ac:chgData name="Larmie, Molly R" userId="3aed521a-7077-475e-b537-67da507ad75a" providerId="ADAL" clId="{8109C842-30C9-4F51-9EF2-F1BA643D671E}" dt="2022-02-02T21:09:34.010" v="1110" actId="14100"/>
          <ac:spMkLst>
            <pc:docMk/>
            <pc:sldMk cId="0" sldId="311"/>
            <ac:spMk id="2" creationId="{F35E03B8-74F7-4E30-BC62-29E96AD4BA42}"/>
          </ac:spMkLst>
        </pc:spChg>
        <pc:spChg chg="add mod">
          <ac:chgData name="Larmie, Molly R" userId="3aed521a-7077-475e-b537-67da507ad75a" providerId="ADAL" clId="{8109C842-30C9-4F51-9EF2-F1BA643D671E}" dt="2022-02-02T23:48:22.036" v="1160" actId="20577"/>
          <ac:spMkLst>
            <pc:docMk/>
            <pc:sldMk cId="0" sldId="311"/>
            <ac:spMk id="3" creationId="{3D68ABD3-B841-47C6-B7CC-EF80079C727A}"/>
          </ac:spMkLst>
        </pc:spChg>
        <pc:spChg chg="mod">
          <ac:chgData name="Larmie, Molly R" userId="3aed521a-7077-475e-b537-67da507ad75a" providerId="ADAL" clId="{8109C842-30C9-4F51-9EF2-F1BA643D671E}" dt="2022-02-02T23:46:34.877" v="1144" actId="14100"/>
          <ac:spMkLst>
            <pc:docMk/>
            <pc:sldMk cId="0" sldId="311"/>
            <ac:spMk id="558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2-02T21:12:16.624" v="1136" actId="1035"/>
          <ac:spMkLst>
            <pc:docMk/>
            <pc:sldMk cId="0" sldId="311"/>
            <ac:spMk id="582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1-09T05:02:58.930" v="240"/>
        <pc:sldMkLst>
          <pc:docMk/>
          <pc:sldMk cId="0" sldId="312"/>
        </pc:sldMkLst>
        <pc:spChg chg="mod">
          <ac:chgData name="Larmie, Molly R" userId="3aed521a-7077-475e-b537-67da507ad75a" providerId="ADAL" clId="{8109C842-30C9-4F51-9EF2-F1BA643D671E}" dt="2022-01-09T05:02:58.930" v="240"/>
          <ac:spMkLst>
            <pc:docMk/>
            <pc:sldMk cId="0" sldId="312"/>
            <ac:spMk id="613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0:59:48.543" v="1069" actId="1076"/>
        <pc:sldMkLst>
          <pc:docMk/>
          <pc:sldMk cId="0" sldId="313"/>
        </pc:sldMkLst>
        <pc:spChg chg="mod">
          <ac:chgData name="Larmie, Molly R" userId="3aed521a-7077-475e-b537-67da507ad75a" providerId="ADAL" clId="{8109C842-30C9-4F51-9EF2-F1BA643D671E}" dt="2022-02-02T20:59:48.543" v="1069" actId="1076"/>
          <ac:spMkLst>
            <pc:docMk/>
            <pc:sldMk cId="0" sldId="313"/>
            <ac:spMk id="2" creationId="{4158E355-AE9F-44E4-9643-AC3A5D7EA211}"/>
          </ac:spMkLst>
        </pc:spChg>
        <pc:spChg chg="mod">
          <ac:chgData name="Larmie, Molly R" userId="3aed521a-7077-475e-b537-67da507ad75a" providerId="ADAL" clId="{8109C842-30C9-4F51-9EF2-F1BA643D671E}" dt="2021-10-06T06:12:44.094" v="147" actId="1035"/>
          <ac:spMkLst>
            <pc:docMk/>
            <pc:sldMk cId="0" sldId="313"/>
            <ac:spMk id="897" creationId="{00000000-0000-0000-0000-000000000000}"/>
          </ac:spMkLst>
        </pc:spChg>
        <pc:spChg chg="mod">
          <ac:chgData name="Larmie, Molly R" userId="3aed521a-7077-475e-b537-67da507ad75a" providerId="ADAL" clId="{8109C842-30C9-4F51-9EF2-F1BA643D671E}" dt="2022-01-19T22:52:33.903" v="460" actId="14100"/>
          <ac:spMkLst>
            <pc:docMk/>
            <pc:sldMk cId="0" sldId="313"/>
            <ac:spMk id="906" creationId="{00000000-0000-0000-0000-000000000000}"/>
          </ac:spMkLst>
        </pc:spChg>
      </pc:sldChg>
      <pc:sldChg chg="modSp mod">
        <pc:chgData name="Larmie, Molly R" userId="3aed521a-7077-475e-b537-67da507ad75a" providerId="ADAL" clId="{8109C842-30C9-4F51-9EF2-F1BA643D671E}" dt="2022-02-02T21:11:25.468" v="1134" actId="20577"/>
        <pc:sldMkLst>
          <pc:docMk/>
          <pc:sldMk cId="0" sldId="314"/>
        </pc:sldMkLst>
        <pc:spChg chg="mod">
          <ac:chgData name="Larmie, Molly R" userId="3aed521a-7077-475e-b537-67da507ad75a" providerId="ADAL" clId="{8109C842-30C9-4F51-9EF2-F1BA643D671E}" dt="2022-02-02T21:11:25.468" v="1134" actId="20577"/>
          <ac:spMkLst>
            <pc:docMk/>
            <pc:sldMk cId="0" sldId="314"/>
            <ac:spMk id="2" creationId="{003F768A-B0E4-4F49-A6F4-D25F1016F0AD}"/>
          </ac:spMkLst>
        </pc:spChg>
        <pc:spChg chg="mod">
          <ac:chgData name="Larmie, Molly R" userId="3aed521a-7077-475e-b537-67da507ad75a" providerId="ADAL" clId="{8109C842-30C9-4F51-9EF2-F1BA643D671E}" dt="2021-10-06T06:14:32.751" v="163" actId="1035"/>
          <ac:spMkLst>
            <pc:docMk/>
            <pc:sldMk cId="0" sldId="314"/>
            <ac:spMk id="912" creationId="{00000000-0000-0000-0000-000000000000}"/>
          </ac:spMkLst>
        </pc:spChg>
      </pc:sldChg>
      <pc:sldChg chg="modSp mod ord">
        <pc:chgData name="Larmie, Molly R" userId="3aed521a-7077-475e-b537-67da507ad75a" providerId="ADAL" clId="{8109C842-30C9-4F51-9EF2-F1BA643D671E}" dt="2021-10-06T06:14:10.905" v="153"/>
        <pc:sldMkLst>
          <pc:docMk/>
          <pc:sldMk cId="0" sldId="315"/>
        </pc:sldMkLst>
        <pc:spChg chg="mod">
          <ac:chgData name="Larmie, Molly R" userId="3aed521a-7077-475e-b537-67da507ad75a" providerId="ADAL" clId="{8109C842-30C9-4F51-9EF2-F1BA643D671E}" dt="2021-10-06T06:14:02.777" v="151" actId="14100"/>
          <ac:spMkLst>
            <pc:docMk/>
            <pc:sldMk cId="0" sldId="315"/>
            <ac:spMk id="2" creationId="{98E7F6AB-9EC0-4D15-9A27-2C362C1571AB}"/>
          </ac:spMkLst>
        </pc:spChg>
      </pc:sldChg>
      <pc:sldChg chg="modSp mod">
        <pc:chgData name="Larmie, Molly R" userId="3aed521a-7077-475e-b537-67da507ad75a" providerId="ADAL" clId="{8109C842-30C9-4F51-9EF2-F1BA643D671E}" dt="2022-01-14T05:31:25.231" v="246" actId="1076"/>
        <pc:sldMkLst>
          <pc:docMk/>
          <pc:sldMk cId="0" sldId="316"/>
        </pc:sldMkLst>
        <pc:spChg chg="mod">
          <ac:chgData name="Larmie, Molly R" userId="3aed521a-7077-475e-b537-67da507ad75a" providerId="ADAL" clId="{8109C842-30C9-4F51-9EF2-F1BA643D671E}" dt="2021-10-06T06:15:56.386" v="165" actId="20577"/>
          <ac:spMkLst>
            <pc:docMk/>
            <pc:sldMk cId="0" sldId="316"/>
            <ac:spMk id="2" creationId="{CD29F0DC-E95F-4171-AC6F-058289E3E108}"/>
          </ac:spMkLst>
        </pc:spChg>
        <pc:spChg chg="mod">
          <ac:chgData name="Larmie, Molly R" userId="3aed521a-7077-475e-b537-67da507ad75a" providerId="ADAL" clId="{8109C842-30C9-4F51-9EF2-F1BA643D671E}" dt="2022-01-14T05:31:25.231" v="246" actId="1076"/>
          <ac:spMkLst>
            <pc:docMk/>
            <pc:sldMk cId="0" sldId="316"/>
            <ac:spMk id="967" creationId="{00000000-0000-0000-0000-000000000000}"/>
          </ac:spMkLst>
        </pc:spChg>
      </pc:sldChg>
      <pc:sldChg chg="addSp modSp mod">
        <pc:chgData name="Larmie, Molly R" userId="3aed521a-7077-475e-b537-67da507ad75a" providerId="ADAL" clId="{8109C842-30C9-4F51-9EF2-F1BA643D671E}" dt="2022-02-02T20:54:50.574" v="1059"/>
        <pc:sldMkLst>
          <pc:docMk/>
          <pc:sldMk cId="2516997468" sldId="317"/>
        </pc:sldMkLst>
        <pc:spChg chg="add mod ord">
          <ac:chgData name="Larmie, Molly R" userId="3aed521a-7077-475e-b537-67da507ad75a" providerId="ADAL" clId="{8109C842-30C9-4F51-9EF2-F1BA643D671E}" dt="2022-02-02T20:54:41.427" v="1052"/>
          <ac:spMkLst>
            <pc:docMk/>
            <pc:sldMk cId="2516997468" sldId="317"/>
            <ac:spMk id="19" creationId="{AADD5FB7-F7BC-4B2D-9B21-DDAE69560E3C}"/>
          </ac:spMkLst>
        </pc:spChg>
        <pc:spChg chg="add mod ord">
          <ac:chgData name="Larmie, Molly R" userId="3aed521a-7077-475e-b537-67da507ad75a" providerId="ADAL" clId="{8109C842-30C9-4F51-9EF2-F1BA643D671E}" dt="2022-02-02T20:54:50.574" v="1059"/>
          <ac:spMkLst>
            <pc:docMk/>
            <pc:sldMk cId="2516997468" sldId="317"/>
            <ac:spMk id="20" creationId="{92AEDB70-C083-49B9-A411-AEA4263CE0C0}"/>
          </ac:spMkLst>
        </pc:spChg>
        <pc:spChg chg="mod ord">
          <ac:chgData name="Larmie, Molly R" userId="3aed521a-7077-475e-b537-67da507ad75a" providerId="ADAL" clId="{8109C842-30C9-4F51-9EF2-F1BA643D671E}" dt="2022-02-02T20:50:12.464" v="1004" actId="1038"/>
          <ac:spMkLst>
            <pc:docMk/>
            <pc:sldMk cId="2516997468" sldId="317"/>
            <ac:spMk id="263" creationId="{00000000-0000-0000-0000-000000000000}"/>
          </ac:spMkLst>
        </pc:spChg>
        <pc:picChg chg="mod">
          <ac:chgData name="Larmie, Molly R" userId="3aed521a-7077-475e-b537-67da507ad75a" providerId="ADAL" clId="{8109C842-30C9-4F51-9EF2-F1BA643D671E}" dt="2022-02-02T20:49:03.595" v="948" actId="962"/>
          <ac:picMkLst>
            <pc:docMk/>
            <pc:sldMk cId="2516997468" sldId="317"/>
            <ac:picMk id="257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49:21.247" v="998" actId="962"/>
          <ac:picMkLst>
            <pc:docMk/>
            <pc:sldMk cId="2516997468" sldId="317"/>
            <ac:picMk id="25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48:51.371" v="946" actId="962"/>
          <ac:picMkLst>
            <pc:docMk/>
            <pc:sldMk cId="2516997468" sldId="317"/>
            <ac:picMk id="262" creationId="{00000000-0000-0000-0000-000000000000}"/>
          </ac:picMkLst>
        </pc:picChg>
      </pc:sldChg>
      <pc:sldChg chg="addSp modSp mod">
        <pc:chgData name="Larmie, Molly R" userId="3aed521a-7077-475e-b537-67da507ad75a" providerId="ADAL" clId="{8109C842-30C9-4F51-9EF2-F1BA643D671E}" dt="2022-02-02T20:54:08.117" v="1043"/>
        <pc:sldMkLst>
          <pc:docMk/>
          <pc:sldMk cId="4068533940" sldId="318"/>
        </pc:sldMkLst>
        <pc:spChg chg="add mod ord">
          <ac:chgData name="Larmie, Molly R" userId="3aed521a-7077-475e-b537-67da507ad75a" providerId="ADAL" clId="{8109C842-30C9-4F51-9EF2-F1BA643D671E}" dt="2022-02-02T20:53:59.696" v="1036"/>
          <ac:spMkLst>
            <pc:docMk/>
            <pc:sldMk cId="4068533940" sldId="318"/>
            <ac:spMk id="19" creationId="{FC66DBE9-79C2-46C8-9A00-C056D81F5604}"/>
          </ac:spMkLst>
        </pc:spChg>
        <pc:spChg chg="add mod ord">
          <ac:chgData name="Larmie, Molly R" userId="3aed521a-7077-475e-b537-67da507ad75a" providerId="ADAL" clId="{8109C842-30C9-4F51-9EF2-F1BA643D671E}" dt="2022-02-02T20:54:08.117" v="1043"/>
          <ac:spMkLst>
            <pc:docMk/>
            <pc:sldMk cId="4068533940" sldId="318"/>
            <ac:spMk id="20" creationId="{848C50B2-CEAA-4D14-BAAD-BA2B25BDE05F}"/>
          </ac:spMkLst>
        </pc:spChg>
        <pc:spChg chg="mod ord">
          <ac:chgData name="Larmie, Molly R" userId="3aed521a-7077-475e-b537-67da507ad75a" providerId="ADAL" clId="{8109C842-30C9-4F51-9EF2-F1BA643D671E}" dt="2022-01-19T22:52:57.743" v="501" actId="14100"/>
          <ac:spMkLst>
            <pc:docMk/>
            <pc:sldMk cId="4068533940" sldId="318"/>
            <ac:spMk id="263" creationId="{00000000-0000-0000-0000-000000000000}"/>
          </ac:spMkLst>
        </pc:spChg>
        <pc:picChg chg="mod">
          <ac:chgData name="Larmie, Molly R" userId="3aed521a-7077-475e-b537-67da507ad75a" providerId="ADAL" clId="{8109C842-30C9-4F51-9EF2-F1BA643D671E}" dt="2022-02-02T20:52:42.621" v="1021" actId="962"/>
          <ac:picMkLst>
            <pc:docMk/>
            <pc:sldMk cId="4068533940" sldId="318"/>
            <ac:picMk id="257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53:05.630" v="1025" actId="962"/>
          <ac:picMkLst>
            <pc:docMk/>
            <pc:sldMk cId="4068533940" sldId="318"/>
            <ac:picMk id="258" creationId="{00000000-0000-0000-0000-000000000000}"/>
          </ac:picMkLst>
        </pc:picChg>
        <pc:picChg chg="mod">
          <ac:chgData name="Larmie, Molly R" userId="3aed521a-7077-475e-b537-67da507ad75a" providerId="ADAL" clId="{8109C842-30C9-4F51-9EF2-F1BA643D671E}" dt="2022-02-02T20:52:15.161" v="1019" actId="962"/>
          <ac:picMkLst>
            <pc:docMk/>
            <pc:sldMk cId="4068533940" sldId="318"/>
            <ac:picMk id="262" creationId="{00000000-0000-0000-0000-000000000000}"/>
          </ac:picMkLst>
        </pc:picChg>
      </pc:sldChg>
    </pc:docChg>
  </pc:docChgLst>
  <pc:docChgLst>
    <pc:chgData name="Runde, Anne (Annie)" userId="S::arunde@blm.gov::60f02010-108e-4de9-86cc-4c89fe4bec0e" providerId="AD" clId="Web-{B2FB0192-18C2-F627-77E0-D942834B6EF1}"/>
    <pc:docChg chg="modSld">
      <pc:chgData name="Runde, Anne (Annie)" userId="S::arunde@blm.gov::60f02010-108e-4de9-86cc-4c89fe4bec0e" providerId="AD" clId="Web-{B2FB0192-18C2-F627-77E0-D942834B6EF1}" dt="2022-12-10T01:02:37.441" v="0" actId="20577"/>
      <pc:docMkLst>
        <pc:docMk/>
      </pc:docMkLst>
      <pc:sldChg chg="modSp">
        <pc:chgData name="Runde, Anne (Annie)" userId="S::arunde@blm.gov::60f02010-108e-4de9-86cc-4c89fe4bec0e" providerId="AD" clId="Web-{B2FB0192-18C2-F627-77E0-D942834B6EF1}" dt="2022-12-10T01:02:37.441" v="0" actId="20577"/>
        <pc:sldMkLst>
          <pc:docMk/>
          <pc:sldMk cId="0" sldId="256"/>
        </pc:sldMkLst>
        <pc:spChg chg="mod">
          <ac:chgData name="Runde, Anne (Annie)" userId="S::arunde@blm.gov::60f02010-108e-4de9-86cc-4c89fe4bec0e" providerId="AD" clId="Web-{B2FB0192-18C2-F627-77E0-D942834B6EF1}" dt="2022-12-10T01:02:37.441" v="0" actId="20577"/>
          <ac:spMkLst>
            <pc:docMk/>
            <pc:sldMk cId="0" sldId="256"/>
            <ac:spMk id="66" creationId="{00000000-0000-0000-0000-000000000000}"/>
          </ac:spMkLst>
        </pc:spChg>
      </pc:sldChg>
    </pc:docChg>
  </pc:docChgLst>
  <pc:docChgLst>
    <pc:chgData clId="Web-{618C9895-42A4-4CD0-2A18-CFDFA2EE1469}"/>
    <pc:docChg chg="modSld">
      <pc:chgData name="" userId="" providerId="" clId="Web-{618C9895-42A4-4CD0-2A18-CFDFA2EE1469}" dt="2023-11-28T20:35:26.898" v="0" actId="20577"/>
      <pc:docMkLst>
        <pc:docMk/>
      </pc:docMkLst>
      <pc:sldChg chg="modSp">
        <pc:chgData name="" userId="" providerId="" clId="Web-{618C9895-42A4-4CD0-2A18-CFDFA2EE1469}" dt="2023-11-28T20:35:26.898" v="0" actId="20577"/>
        <pc:sldMkLst>
          <pc:docMk/>
          <pc:sldMk cId="0" sldId="256"/>
        </pc:sldMkLst>
        <pc:spChg chg="mod">
          <ac:chgData name="" userId="" providerId="" clId="Web-{618C9895-42A4-4CD0-2A18-CFDFA2EE1469}" dt="2023-11-28T20:35:26.898" v="0" actId="20577"/>
          <ac:spMkLst>
            <pc:docMk/>
            <pc:sldMk cId="0" sldId="256"/>
            <ac:spMk id="59" creationId="{00000000-0000-0000-0000-000000000000}"/>
          </ac:spMkLst>
        </pc:spChg>
      </pc:sldChg>
    </pc:docChg>
  </pc:docChgLst>
  <pc:docChgLst>
    <pc:chgData name="Chou, Daniel E" userId="d08e0fa8-7617-4d19-934e-8e462abf1768" providerId="ADAL" clId="{A192169B-4F38-48EF-9B0A-21F99C55D855}"/>
    <pc:docChg chg="addSld delSld modSld">
      <pc:chgData name="Chou, Daniel E" userId="d08e0fa8-7617-4d19-934e-8e462abf1768" providerId="ADAL" clId="{A192169B-4F38-48EF-9B0A-21F99C55D855}" dt="2021-10-04T18:36:16.690" v="1"/>
      <pc:docMkLst>
        <pc:docMk/>
      </pc:docMkLst>
      <pc:sldChg chg="add del">
        <pc:chgData name="Chou, Daniel E" userId="d08e0fa8-7617-4d19-934e-8e462abf1768" providerId="ADAL" clId="{A192169B-4F38-48EF-9B0A-21F99C55D855}" dt="2021-10-04T18:36:16.690" v="1"/>
        <pc:sldMkLst>
          <pc:docMk/>
          <pc:sldMk cId="631129069" sldId="319"/>
        </pc:sldMkLst>
      </pc:sldChg>
    </pc:docChg>
  </pc:docChgLst>
  <pc:docChgLst>
    <pc:chgData name="Runde, Anne (Annie)" userId="S::arunde@blm.gov::60f02010-108e-4de9-86cc-4c89fe4bec0e" providerId="AD" clId="Web-{F37B0EB9-60D0-9A5D-D034-68409878317F}"/>
    <pc:docChg chg="modSld">
      <pc:chgData name="Runde, Anne (Annie)" userId="S::arunde@blm.gov::60f02010-108e-4de9-86cc-4c89fe4bec0e" providerId="AD" clId="Web-{F37B0EB9-60D0-9A5D-D034-68409878317F}" dt="2023-06-30T20:36:43.043" v="2" actId="1076"/>
      <pc:docMkLst>
        <pc:docMk/>
      </pc:docMkLst>
      <pc:sldChg chg="modSp">
        <pc:chgData name="Runde, Anne (Annie)" userId="S::arunde@blm.gov::60f02010-108e-4de9-86cc-4c89fe4bec0e" providerId="AD" clId="Web-{F37B0EB9-60D0-9A5D-D034-68409878317F}" dt="2023-06-30T20:36:43.043" v="2" actId="1076"/>
        <pc:sldMkLst>
          <pc:docMk/>
          <pc:sldMk cId="0" sldId="302"/>
        </pc:sldMkLst>
        <pc:spChg chg="mod">
          <ac:chgData name="Runde, Anne (Annie)" userId="S::arunde@blm.gov::60f02010-108e-4de9-86cc-4c89fe4bec0e" providerId="AD" clId="Web-{F37B0EB9-60D0-9A5D-D034-68409878317F}" dt="2023-06-30T20:36:43.043" v="2" actId="1076"/>
          <ac:spMkLst>
            <pc:docMk/>
            <pc:sldMk cId="0" sldId="302"/>
            <ac:spMk id="121" creationId="{00000000-0000-0000-0000-000000000000}"/>
          </ac:spMkLst>
        </pc:spChg>
        <pc:grpChg chg="mod">
          <ac:chgData name="Runde, Anne (Annie)" userId="S::arunde@blm.gov::60f02010-108e-4de9-86cc-4c89fe4bec0e" providerId="AD" clId="Web-{F37B0EB9-60D0-9A5D-D034-68409878317F}" dt="2023-06-30T20:35:26.385" v="0" actId="14100"/>
          <ac:grpSpMkLst>
            <pc:docMk/>
            <pc:sldMk cId="0" sldId="302"/>
            <ac:grpSpMk id="118" creationId="{00000000-0000-0000-0000-000000000000}"/>
          </ac:grpSpMkLst>
        </pc:grpChg>
      </pc:sldChg>
    </pc:docChg>
  </pc:docChgLst>
  <pc:docChgLst>
    <pc:chgData name="Janson, Brian D" userId="17869c82-e820-4f0b-9ef4-6bb812314540" providerId="ADAL" clId="{BCE7F86D-80CD-4810-B622-960E66453F61}"/>
    <pc:docChg chg="modSld sldOrd">
      <pc:chgData name="Janson, Brian D" userId="17869c82-e820-4f0b-9ef4-6bb812314540" providerId="ADAL" clId="{BCE7F86D-80CD-4810-B622-960E66453F61}" dt="2023-10-26T17:42:11.149" v="1"/>
      <pc:docMkLst>
        <pc:docMk/>
      </pc:docMkLst>
      <pc:sldChg chg="ord">
        <pc:chgData name="Janson, Brian D" userId="17869c82-e820-4f0b-9ef4-6bb812314540" providerId="ADAL" clId="{BCE7F86D-80CD-4810-B622-960E66453F61}" dt="2023-10-26T17:42:11.149" v="1"/>
        <pc:sldMkLst>
          <pc:docMk/>
          <pc:sldMk cId="0" sldId="270"/>
        </pc:sldMkLst>
      </pc:sldChg>
    </pc:docChg>
  </pc:docChgLst>
  <pc:docChgLst>
    <pc:chgData name="Coble, Deborah A" userId="S::dcoble@blm.gov::edb799e7-acd2-4d1e-a010-893bd14d0664" providerId="AD" clId="Web-{3D14C51F-89DE-DEFC-BF09-0FB9D3D7D519}"/>
    <pc:docChg chg="mod modSld sldOrd">
      <pc:chgData name="Coble, Deborah A" userId="S::dcoble@blm.gov::edb799e7-acd2-4d1e-a010-893bd14d0664" providerId="AD" clId="Web-{3D14C51F-89DE-DEFC-BF09-0FB9D3D7D519}" dt="2023-09-08T23:54:05.920" v="74"/>
      <pc:docMkLst>
        <pc:docMk/>
      </pc:docMkLst>
      <pc:sldChg chg="modSp">
        <pc:chgData name="Coble, Deborah A" userId="S::dcoble@blm.gov::edb799e7-acd2-4d1e-a010-893bd14d0664" providerId="AD" clId="Web-{3D14C51F-89DE-DEFC-BF09-0FB9D3D7D519}" dt="2023-09-08T23:29:15.571" v="0" actId="20577"/>
        <pc:sldMkLst>
          <pc:docMk/>
          <pc:sldMk cId="0" sldId="261"/>
        </pc:sldMkLst>
        <pc:spChg chg="mod">
          <ac:chgData name="Coble, Deborah A" userId="S::dcoble@blm.gov::edb799e7-acd2-4d1e-a010-893bd14d0664" providerId="AD" clId="Web-{3D14C51F-89DE-DEFC-BF09-0FB9D3D7D519}" dt="2023-09-08T23:29:15.571" v="0" actId="20577"/>
          <ac:spMkLst>
            <pc:docMk/>
            <pc:sldMk cId="0" sldId="261"/>
            <ac:spMk id="126" creationId="{00000000-0000-0000-0000-000000000000}"/>
          </ac:spMkLst>
        </pc:spChg>
      </pc:sldChg>
      <pc:sldChg chg="addCm delCm">
        <pc:chgData name="Coble, Deborah A" userId="S::dcoble@blm.gov::edb799e7-acd2-4d1e-a010-893bd14d0664" providerId="AD" clId="Web-{3D14C51F-89DE-DEFC-BF09-0FB9D3D7D519}" dt="2023-09-08T23:30:08.870" v="6"/>
        <pc:sldMkLst>
          <pc:docMk/>
          <pc:sldMk cId="0" sldId="263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 del">
              <pc226:chgData name="Coble, Deborah A" userId="S::dcoble@blm.gov::edb799e7-acd2-4d1e-a010-893bd14d0664" providerId="AD" clId="Web-{3D14C51F-89DE-DEFC-BF09-0FB9D3D7D519}" dt="2023-09-08T23:30:08.870" v="6"/>
              <pc2:cmMkLst xmlns:pc2="http://schemas.microsoft.com/office/powerpoint/2019/9/main/command">
                <pc:docMk/>
                <pc:sldMk cId="0" sldId="263"/>
                <pc2:cmMk id="{3EC6AF32-CFF5-4F59-B1DF-8AFC8949F8E4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3D14C51F-89DE-DEFC-BF09-0FB9D3D7D519}" dt="2023-09-08T23:30:19.089" v="7" actId="1076"/>
        <pc:sldMkLst>
          <pc:docMk/>
          <pc:sldMk cId="0" sldId="264"/>
        </pc:sldMkLst>
        <pc:spChg chg="mod">
          <ac:chgData name="Coble, Deborah A" userId="S::dcoble@blm.gov::edb799e7-acd2-4d1e-a010-893bd14d0664" providerId="AD" clId="Web-{3D14C51F-89DE-DEFC-BF09-0FB9D3D7D519}" dt="2023-09-08T23:30:19.089" v="7" actId="1076"/>
          <ac:spMkLst>
            <pc:docMk/>
            <pc:sldMk cId="0" sldId="264"/>
            <ac:spMk id="19" creationId="{3D3C5D33-4684-4852-8952-ED872B170929}"/>
          </ac:spMkLst>
        </pc:spChg>
        <pc:spChg chg="mod">
          <ac:chgData name="Coble, Deborah A" userId="S::dcoble@blm.gov::edb799e7-acd2-4d1e-a010-893bd14d0664" providerId="AD" clId="Web-{3D14C51F-89DE-DEFC-BF09-0FB9D3D7D519}" dt="2023-09-08T23:30:05.573" v="5" actId="1076"/>
          <ac:spMkLst>
            <pc:docMk/>
            <pc:sldMk cId="0" sldId="264"/>
            <ac:spMk id="180" creationId="{00000000-0000-0000-0000-000000000000}"/>
          </ac:spMkLst>
        </pc:spChg>
      </pc:sldChg>
      <pc:sldChg chg="addCm">
        <pc:chgData name="Coble, Deborah A" userId="S::dcoble@blm.gov::edb799e7-acd2-4d1e-a010-893bd14d0664" providerId="AD" clId="Web-{3D14C51F-89DE-DEFC-BF09-0FB9D3D7D519}" dt="2023-09-08T23:30:35.948" v="8"/>
        <pc:sldMkLst>
          <pc:docMk/>
          <pc:sldMk cId="0" sldId="265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0:35.948" v="8"/>
              <pc2:cmMkLst xmlns:pc2="http://schemas.microsoft.com/office/powerpoint/2019/9/main/command">
                <pc:docMk/>
                <pc:sldMk cId="0" sldId="265"/>
                <pc2:cmMk id="{A35F2990-4542-4B3E-A75C-62FD53B53CFF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31:07.730" v="9"/>
        <pc:sldMkLst>
          <pc:docMk/>
          <pc:sldMk cId="0" sldId="266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1:07.730" v="9"/>
              <pc2:cmMkLst xmlns:pc2="http://schemas.microsoft.com/office/powerpoint/2019/9/main/command">
                <pc:docMk/>
                <pc:sldMk cId="0" sldId="266"/>
                <pc2:cmMk id="{2664C248-B68A-4BF8-B224-50CC1BC82687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31:31.950" v="10"/>
        <pc:sldMkLst>
          <pc:docMk/>
          <pc:sldMk cId="0" sldId="268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1:31.950" v="10"/>
              <pc2:cmMkLst xmlns:pc2="http://schemas.microsoft.com/office/powerpoint/2019/9/main/command">
                <pc:docMk/>
                <pc:sldMk cId="0" sldId="268"/>
                <pc2:cmMk id="{8DB22328-167C-4F8C-882A-39D8ACCE2757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32:06.685" v="11"/>
        <pc:sldMkLst>
          <pc:docMk/>
          <pc:sldMk cId="0" sldId="270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2:06.685" v="11"/>
              <pc2:cmMkLst xmlns:pc2="http://schemas.microsoft.com/office/powerpoint/2019/9/main/command">
                <pc:docMk/>
                <pc:sldMk cId="0" sldId="270"/>
                <pc2:cmMk id="{572AAB26-3A6E-41C4-B877-B335AC4DE9FD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3D14C51F-89DE-DEFC-BF09-0FB9D3D7D519}" dt="2023-09-08T23:32:51.639" v="15" actId="20577"/>
        <pc:sldMkLst>
          <pc:docMk/>
          <pc:sldMk cId="0" sldId="272"/>
        </pc:sldMkLst>
        <pc:spChg chg="mod">
          <ac:chgData name="Coble, Deborah A" userId="S::dcoble@blm.gov::edb799e7-acd2-4d1e-a010-893bd14d0664" providerId="AD" clId="Web-{3D14C51F-89DE-DEFC-BF09-0FB9D3D7D519}" dt="2023-09-08T23:32:34.217" v="13" actId="20577"/>
          <ac:spMkLst>
            <pc:docMk/>
            <pc:sldMk cId="0" sldId="272"/>
            <ac:spMk id="313" creationId="{00000000-0000-0000-0000-000000000000}"/>
          </ac:spMkLst>
        </pc:spChg>
        <pc:spChg chg="mod">
          <ac:chgData name="Coble, Deborah A" userId="S::dcoble@blm.gov::edb799e7-acd2-4d1e-a010-893bd14d0664" providerId="AD" clId="Web-{3D14C51F-89DE-DEFC-BF09-0FB9D3D7D519}" dt="2023-09-08T23:32:51.639" v="15" actId="20577"/>
          <ac:spMkLst>
            <pc:docMk/>
            <pc:sldMk cId="0" sldId="272"/>
            <ac:spMk id="314" creationId="{00000000-0000-0000-0000-000000000000}"/>
          </ac:spMkLst>
        </pc:spChg>
        <pc:spChg chg="mod">
          <ac:chgData name="Coble, Deborah A" userId="S::dcoble@blm.gov::edb799e7-acd2-4d1e-a010-893bd14d0664" providerId="AD" clId="Web-{3D14C51F-89DE-DEFC-BF09-0FB9D3D7D519}" dt="2023-09-08T23:32:30.185" v="12" actId="20577"/>
          <ac:spMkLst>
            <pc:docMk/>
            <pc:sldMk cId="0" sldId="272"/>
            <ac:spMk id="315" creationId="{00000000-0000-0000-0000-000000000000}"/>
          </ac:spMkLst>
        </pc:spChg>
      </pc:sldChg>
      <pc:sldChg chg="addCm">
        <pc:chgData name="Coble, Deborah A" userId="S::dcoble@blm.gov::edb799e7-acd2-4d1e-a010-893bd14d0664" providerId="AD" clId="Web-{3D14C51F-89DE-DEFC-BF09-0FB9D3D7D519}" dt="2023-09-08T23:33:02.343" v="16"/>
        <pc:sldMkLst>
          <pc:docMk/>
          <pc:sldMk cId="0" sldId="273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3:02.343" v="16"/>
              <pc2:cmMkLst xmlns:pc2="http://schemas.microsoft.com/office/powerpoint/2019/9/main/command">
                <pc:docMk/>
                <pc:sldMk cId="0" sldId="273"/>
                <pc2:cmMk id="{789E4261-F040-45E6-87B8-2413C9FCB1E1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33:30.609" v="17"/>
        <pc:sldMkLst>
          <pc:docMk/>
          <pc:sldMk cId="0" sldId="275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3:30.609" v="17"/>
              <pc2:cmMkLst xmlns:pc2="http://schemas.microsoft.com/office/powerpoint/2019/9/main/command">
                <pc:docMk/>
                <pc:sldMk cId="0" sldId="275"/>
                <pc2:cmMk id="{D8315D6B-714B-49BB-8A62-2B54D9926A42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33:53.844" v="18"/>
        <pc:sldMkLst>
          <pc:docMk/>
          <pc:sldMk cId="0" sldId="276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33:53.844" v="18"/>
              <pc2:cmMkLst xmlns:pc2="http://schemas.microsoft.com/office/powerpoint/2019/9/main/command">
                <pc:docMk/>
                <pc:sldMk cId="0" sldId="276"/>
                <pc2:cmMk id="{D20C6A5F-B5E3-40D9-BA5A-6B44C86A3DE4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42:24.747" v="20"/>
        <pc:sldMkLst>
          <pc:docMk/>
          <pc:sldMk cId="0" sldId="279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42:24.747" v="20"/>
              <pc2:cmMkLst xmlns:pc2="http://schemas.microsoft.com/office/powerpoint/2019/9/main/command">
                <pc:docMk/>
                <pc:sldMk cId="0" sldId="279"/>
                <pc2:cmMk id="{96EBA651-E786-4847-94A9-19A1B4988F29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1:13.572" v="60"/>
        <pc:sldMkLst>
          <pc:docMk/>
          <pc:sldMk cId="0" sldId="284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1:13.572" v="60"/>
              <pc2:cmMkLst xmlns:pc2="http://schemas.microsoft.com/office/powerpoint/2019/9/main/command">
                <pc:docMk/>
                <pc:sldMk cId="0" sldId="284"/>
                <pc2:cmMk id="{654E3EBE-ECBB-4E3B-8ABB-7A227F30F5D5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2:13.324" v="66"/>
        <pc:sldMkLst>
          <pc:docMk/>
          <pc:sldMk cId="0" sldId="287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2:13.324" v="66"/>
              <pc2:cmMkLst xmlns:pc2="http://schemas.microsoft.com/office/powerpoint/2019/9/main/command">
                <pc:docMk/>
                <pc:sldMk cId="0" sldId="287"/>
                <pc2:cmMk id="{BAC4722B-680C-4482-B443-0E0989084E25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2:29.730" v="67"/>
        <pc:sldMkLst>
          <pc:docMk/>
          <pc:sldMk cId="0" sldId="289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2:29.730" v="67"/>
              <pc2:cmMkLst xmlns:pc2="http://schemas.microsoft.com/office/powerpoint/2019/9/main/command">
                <pc:docMk/>
                <pc:sldMk cId="0" sldId="289"/>
                <pc2:cmMk id="{93DCC2E4-F4E7-46AD-8433-A47688F5E905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2:39.543" v="68"/>
        <pc:sldMkLst>
          <pc:docMk/>
          <pc:sldMk cId="0" sldId="290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2:39.543" v="68"/>
              <pc2:cmMkLst xmlns:pc2="http://schemas.microsoft.com/office/powerpoint/2019/9/main/command">
                <pc:docMk/>
                <pc:sldMk cId="0" sldId="290"/>
                <pc2:cmMk id="{0D2DD99B-0B67-47A5-AF3C-6F86869AB9F5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3:03.341" v="69"/>
        <pc:sldMkLst>
          <pc:docMk/>
          <pc:sldMk cId="0" sldId="291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3:03.341" v="69"/>
              <pc2:cmMkLst xmlns:pc2="http://schemas.microsoft.com/office/powerpoint/2019/9/main/command">
                <pc:docMk/>
                <pc:sldMk cId="0" sldId="291"/>
                <pc2:cmMk id="{CAB569B8-0FEE-4A32-9B04-3584D7087E75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3D14C51F-89DE-DEFC-BF09-0FB9D3D7D519}" dt="2023-09-08T23:53:16.638" v="71" actId="20577"/>
        <pc:sldMkLst>
          <pc:docMk/>
          <pc:sldMk cId="0" sldId="292"/>
        </pc:sldMkLst>
        <pc:spChg chg="mod">
          <ac:chgData name="Coble, Deborah A" userId="S::dcoble@blm.gov::edb799e7-acd2-4d1e-a010-893bd14d0664" providerId="AD" clId="Web-{3D14C51F-89DE-DEFC-BF09-0FB9D3D7D519}" dt="2023-09-08T23:53:16.638" v="71" actId="20577"/>
          <ac:spMkLst>
            <pc:docMk/>
            <pc:sldMk cId="0" sldId="292"/>
            <ac:spMk id="3" creationId="{5F6ADF6E-4382-4ECE-80FB-CAD59A0932A9}"/>
          </ac:spMkLst>
        </pc:spChg>
      </pc:sldChg>
      <pc:sldChg chg="modSp">
        <pc:chgData name="Coble, Deborah A" userId="S::dcoble@blm.gov::edb799e7-acd2-4d1e-a010-893bd14d0664" providerId="AD" clId="Web-{3D14C51F-89DE-DEFC-BF09-0FB9D3D7D519}" dt="2023-09-08T23:29:23.572" v="1" actId="20577"/>
        <pc:sldMkLst>
          <pc:docMk/>
          <pc:sldMk cId="0" sldId="303"/>
        </pc:sldMkLst>
        <pc:spChg chg="mod">
          <ac:chgData name="Coble, Deborah A" userId="S::dcoble@blm.gov::edb799e7-acd2-4d1e-a010-893bd14d0664" providerId="AD" clId="Web-{3D14C51F-89DE-DEFC-BF09-0FB9D3D7D519}" dt="2023-09-08T23:29:23.572" v="1" actId="20577"/>
          <ac:spMkLst>
            <pc:docMk/>
            <pc:sldMk cId="0" sldId="303"/>
            <ac:spMk id="2" creationId="{42745C6A-8D5D-4BC1-BD1E-1D93D88DAB86}"/>
          </ac:spMkLst>
        </pc:spChg>
      </pc:sldChg>
      <pc:sldChg chg="ord">
        <pc:chgData name="Coble, Deborah A" userId="S::dcoble@blm.gov::edb799e7-acd2-4d1e-a010-893bd14d0664" providerId="AD" clId="Web-{3D14C51F-89DE-DEFC-BF09-0FB9D3D7D519}" dt="2023-09-08T23:33:57.656" v="19"/>
        <pc:sldMkLst>
          <pc:docMk/>
          <pc:sldMk cId="0" sldId="305"/>
        </pc:sldMkLst>
      </pc:sldChg>
      <pc:sldChg chg="addCm modCm">
        <pc:chgData name="Coble, Deborah A" userId="S::dcoble@blm.gov::edb799e7-acd2-4d1e-a010-893bd14d0664" providerId="AD" clId="Web-{3D14C51F-89DE-DEFC-BF09-0FB9D3D7D519}" dt="2023-09-08T23:50:53.916" v="59"/>
        <pc:sldMkLst>
          <pc:docMk/>
          <pc:sldMk cId="0" sldId="307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 mod">
              <pc226:chgData name="Coble, Deborah A" userId="S::dcoble@blm.gov::edb799e7-acd2-4d1e-a010-893bd14d0664" providerId="AD" clId="Web-{3D14C51F-89DE-DEFC-BF09-0FB9D3D7D519}" dt="2023-09-08T23:50:53.916" v="59"/>
              <pc2:cmMkLst xmlns:pc2="http://schemas.microsoft.com/office/powerpoint/2019/9/main/command">
                <pc:docMk/>
                <pc:sldMk cId="0" sldId="307"/>
                <pc2:cmMk id="{A628A35C-3B2B-4CB2-911A-D12A5D457518}"/>
              </pc2:cmMkLst>
            </pc226:cmChg>
          </p:ext>
        </pc:extLst>
      </pc:sldChg>
      <pc:sldChg chg="modSp">
        <pc:chgData name="Coble, Deborah A" userId="S::dcoble@blm.gov::edb799e7-acd2-4d1e-a010-893bd14d0664" providerId="AD" clId="Web-{3D14C51F-89DE-DEFC-BF09-0FB9D3D7D519}" dt="2023-09-08T23:49:36.258" v="41" actId="20577"/>
        <pc:sldMkLst>
          <pc:docMk/>
          <pc:sldMk cId="0" sldId="308"/>
        </pc:sldMkLst>
        <pc:spChg chg="mod">
          <ac:chgData name="Coble, Deborah A" userId="S::dcoble@blm.gov::edb799e7-acd2-4d1e-a010-893bd14d0664" providerId="AD" clId="Web-{3D14C51F-89DE-DEFC-BF09-0FB9D3D7D519}" dt="2023-09-08T23:49:36.258" v="41" actId="20577"/>
          <ac:spMkLst>
            <pc:docMk/>
            <pc:sldMk cId="0" sldId="308"/>
            <ac:spMk id="6" creationId="{1A170BF8-F6D1-DEC9-E1E6-FB454657BC89}"/>
          </ac:spMkLst>
        </pc:spChg>
        <pc:spChg chg="mod">
          <ac:chgData name="Coble, Deborah A" userId="S::dcoble@blm.gov::edb799e7-acd2-4d1e-a010-893bd14d0664" providerId="AD" clId="Web-{3D14C51F-89DE-DEFC-BF09-0FB9D3D7D519}" dt="2023-09-08T23:49:18.054" v="34" actId="1076"/>
          <ac:spMkLst>
            <pc:docMk/>
            <pc:sldMk cId="0" sldId="308"/>
            <ac:spMk id="7" creationId="{E5CD8C8C-7DA1-2BD6-819C-A882DCE91B60}"/>
          </ac:spMkLst>
        </pc:spChg>
        <pc:spChg chg="mod">
          <ac:chgData name="Coble, Deborah A" userId="S::dcoble@blm.gov::edb799e7-acd2-4d1e-a010-893bd14d0664" providerId="AD" clId="Web-{3D14C51F-89DE-DEFC-BF09-0FB9D3D7D519}" dt="2023-09-08T23:44:00.030" v="26" actId="14100"/>
          <ac:spMkLst>
            <pc:docMk/>
            <pc:sldMk cId="0" sldId="308"/>
            <ac:spMk id="8" creationId="{A9181C7C-A8E2-D070-9C29-68D42E024D79}"/>
          </ac:spMkLst>
        </pc:spChg>
        <pc:grpChg chg="mod">
          <ac:chgData name="Coble, Deborah A" userId="S::dcoble@blm.gov::edb799e7-acd2-4d1e-a010-893bd14d0664" providerId="AD" clId="Web-{3D14C51F-89DE-DEFC-BF09-0FB9D3D7D519}" dt="2023-09-08T23:43:49.843" v="24" actId="1076"/>
          <ac:grpSpMkLst>
            <pc:docMk/>
            <pc:sldMk cId="0" sldId="308"/>
            <ac:grpSpMk id="4" creationId="{6817F8D8-B168-C88C-599F-2D804D6F0F07}"/>
          </ac:grpSpMkLst>
        </pc:grpChg>
      </pc:sldChg>
      <pc:sldChg chg="modSp">
        <pc:chgData name="Coble, Deborah A" userId="S::dcoble@blm.gov::edb799e7-acd2-4d1e-a010-893bd14d0664" providerId="AD" clId="Web-{3D14C51F-89DE-DEFC-BF09-0FB9D3D7D519}" dt="2023-09-08T23:50:41.415" v="58" actId="20577"/>
        <pc:sldMkLst>
          <pc:docMk/>
          <pc:sldMk cId="0" sldId="310"/>
        </pc:sldMkLst>
        <pc:spChg chg="mod">
          <ac:chgData name="Coble, Deborah A" userId="S::dcoble@blm.gov::edb799e7-acd2-4d1e-a010-893bd14d0664" providerId="AD" clId="Web-{3D14C51F-89DE-DEFC-BF09-0FB9D3D7D519}" dt="2023-09-08T23:50:41.415" v="58" actId="20577"/>
          <ac:spMkLst>
            <pc:docMk/>
            <pc:sldMk cId="0" sldId="310"/>
            <ac:spMk id="6" creationId="{1EE570B0-77E8-3CCF-731F-3046190C27F5}"/>
          </ac:spMkLst>
        </pc:spChg>
        <pc:spChg chg="mod">
          <ac:chgData name="Coble, Deborah A" userId="S::dcoble@blm.gov::edb799e7-acd2-4d1e-a010-893bd14d0664" providerId="AD" clId="Web-{3D14C51F-89DE-DEFC-BF09-0FB9D3D7D519}" dt="2023-09-08T23:50:03.742" v="50" actId="20577"/>
          <ac:spMkLst>
            <pc:docMk/>
            <pc:sldMk cId="0" sldId="310"/>
            <ac:spMk id="7" creationId="{3779E954-CB6E-6B16-F069-2F0598F4F8BF}"/>
          </ac:spMkLst>
        </pc:spChg>
        <pc:grpChg chg="mod">
          <ac:chgData name="Coble, Deborah A" userId="S::dcoble@blm.gov::edb799e7-acd2-4d1e-a010-893bd14d0664" providerId="AD" clId="Web-{3D14C51F-89DE-DEFC-BF09-0FB9D3D7D519}" dt="2023-09-08T23:49:45.476" v="42" actId="14100"/>
          <ac:grpSpMkLst>
            <pc:docMk/>
            <pc:sldMk cId="0" sldId="310"/>
            <ac:grpSpMk id="4" creationId="{77100421-2A2D-0213-BD94-A27E2109C2DC}"/>
          </ac:grpSpMkLst>
        </pc:grpChg>
      </pc:sldChg>
      <pc:sldChg chg="addCm">
        <pc:chgData name="Coble, Deborah A" userId="S::dcoble@blm.gov::edb799e7-acd2-4d1e-a010-893bd14d0664" providerId="AD" clId="Web-{3D14C51F-89DE-DEFC-BF09-0FB9D3D7D519}" dt="2023-09-08T23:51:35.620" v="61"/>
        <pc:sldMkLst>
          <pc:docMk/>
          <pc:sldMk cId="0" sldId="311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1:35.620" v="61"/>
              <pc2:cmMkLst xmlns:pc2="http://schemas.microsoft.com/office/powerpoint/2019/9/main/command">
                <pc:docMk/>
                <pc:sldMk cId="0" sldId="311"/>
                <pc2:cmMk id="{0641CA02-3A4F-445B-9D5C-1D92B801AD05}"/>
              </pc2:cmMkLst>
            </pc226:cmChg>
          </p:ext>
        </pc:extLst>
      </pc:sldChg>
      <pc:sldChg chg="modSp addCm">
        <pc:chgData name="Coble, Deborah A" userId="S::dcoble@blm.gov::edb799e7-acd2-4d1e-a010-893bd14d0664" providerId="AD" clId="Web-{3D14C51F-89DE-DEFC-BF09-0FB9D3D7D519}" dt="2023-09-08T23:51:56.823" v="65" actId="20577"/>
        <pc:sldMkLst>
          <pc:docMk/>
          <pc:sldMk cId="0" sldId="312"/>
        </pc:sldMkLst>
        <pc:spChg chg="mod">
          <ac:chgData name="Coble, Deborah A" userId="S::dcoble@blm.gov::edb799e7-acd2-4d1e-a010-893bd14d0664" providerId="AD" clId="Web-{3D14C51F-89DE-DEFC-BF09-0FB9D3D7D519}" dt="2023-09-08T23:51:56.823" v="65" actId="20577"/>
          <ac:spMkLst>
            <pc:docMk/>
            <pc:sldMk cId="0" sldId="312"/>
            <ac:spMk id="2" creationId="{2D62083D-0616-4B14-BDDE-944E982A5AEF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1:53.151" v="64"/>
              <pc2:cmMkLst xmlns:pc2="http://schemas.microsoft.com/office/powerpoint/2019/9/main/command">
                <pc:docMk/>
                <pc:sldMk cId="0" sldId="312"/>
                <pc2:cmMk id="{4202ADBC-4252-4F50-8157-9F5DDEDD943C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3:25.919" v="72"/>
        <pc:sldMkLst>
          <pc:docMk/>
          <pc:sldMk cId="0" sldId="313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3:25.919" v="72"/>
              <pc2:cmMkLst xmlns:pc2="http://schemas.microsoft.com/office/powerpoint/2019/9/main/command">
                <pc:docMk/>
                <pc:sldMk cId="0" sldId="313"/>
                <pc2:cmMk id="{BEEE9D03-E194-42B1-8369-7FAF34129952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3:46.404" v="73"/>
        <pc:sldMkLst>
          <pc:docMk/>
          <pc:sldMk cId="0" sldId="314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3:46.404" v="73"/>
              <pc2:cmMkLst xmlns:pc2="http://schemas.microsoft.com/office/powerpoint/2019/9/main/command">
                <pc:docMk/>
                <pc:sldMk cId="0" sldId="314"/>
                <pc2:cmMk id="{65ABA841-C31B-40D3-A9B9-F72BA1B9D351}"/>
              </pc2:cmMkLst>
            </pc226:cmChg>
          </p:ext>
        </pc:extLst>
      </pc:sldChg>
      <pc:sldChg chg="addCm">
        <pc:chgData name="Coble, Deborah A" userId="S::dcoble@blm.gov::edb799e7-acd2-4d1e-a010-893bd14d0664" providerId="AD" clId="Web-{3D14C51F-89DE-DEFC-BF09-0FB9D3D7D519}" dt="2023-09-08T23:54:05.920" v="74"/>
        <pc:sldMkLst>
          <pc:docMk/>
          <pc:sldMk cId="0" sldId="315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add">
              <pc226:chgData name="Coble, Deborah A" userId="S::dcoble@blm.gov::edb799e7-acd2-4d1e-a010-893bd14d0664" providerId="AD" clId="Web-{3D14C51F-89DE-DEFC-BF09-0FB9D3D7D519}" dt="2023-09-08T23:54:05.920" v="74"/>
              <pc2:cmMkLst xmlns:pc2="http://schemas.microsoft.com/office/powerpoint/2019/9/main/command">
                <pc:docMk/>
                <pc:sldMk cId="0" sldId="315"/>
                <pc2:cmMk id="{0CCBA7B3-A615-4C1D-B3B7-227891C098D6}"/>
              </pc2:cmMkLst>
            </pc226:cmChg>
          </p:ext>
        </pc:extLst>
      </pc:sldChg>
    </pc:docChg>
  </pc:docChgLst>
  <pc:docChgLst>
    <pc:chgData name="Chou, Daniel E" userId="d08e0fa8-7617-4d19-934e-8e462abf1768" providerId="ADAL" clId="{2A8624B7-BB3A-4AC5-9177-563B4B4A603D}"/>
    <pc:docChg chg="undo redo custSel addSld delSld modSld">
      <pc:chgData name="Chou, Daniel E" userId="d08e0fa8-7617-4d19-934e-8e462abf1768" providerId="ADAL" clId="{2A8624B7-BB3A-4AC5-9177-563B4B4A603D}" dt="2021-08-11T18:56:15.724" v="1235" actId="13244"/>
      <pc:docMkLst>
        <pc:docMk/>
      </pc:docMkLst>
      <pc:sldChg chg="addSp delSp modSp mod">
        <pc:chgData name="Chou, Daniel E" userId="d08e0fa8-7617-4d19-934e-8e462abf1768" providerId="ADAL" clId="{2A8624B7-BB3A-4AC5-9177-563B4B4A603D}" dt="2021-08-11T18:30:13.769" v="1133" actId="13244"/>
        <pc:sldMkLst>
          <pc:docMk/>
          <pc:sldMk cId="0" sldId="256"/>
        </pc:sldMkLst>
        <pc:spChg chg="add mod ord">
          <ac:chgData name="Chou, Daniel E" userId="d08e0fa8-7617-4d19-934e-8e462abf1768" providerId="ADAL" clId="{2A8624B7-BB3A-4AC5-9177-563B4B4A603D}" dt="2021-08-11T18:29:31.880" v="1124" actId="13244"/>
          <ac:spMkLst>
            <pc:docMk/>
            <pc:sldMk cId="0" sldId="256"/>
            <ac:spMk id="2" creationId="{794CDDD6-D506-4227-BB82-3C6803533177}"/>
          </ac:spMkLst>
        </pc:spChg>
        <pc:spChg chg="ord">
          <ac:chgData name="Chou, Daniel E" userId="d08e0fa8-7617-4d19-934e-8e462abf1768" providerId="ADAL" clId="{2A8624B7-BB3A-4AC5-9177-563B4B4A603D}" dt="2021-08-11T18:29:35.741" v="1126" actId="13244"/>
          <ac:spMkLst>
            <pc:docMk/>
            <pc:sldMk cId="0" sldId="256"/>
            <ac:spMk id="55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0:10.947" v="1132" actId="13244"/>
          <ac:spMkLst>
            <pc:docMk/>
            <pc:sldMk cId="0" sldId="256"/>
            <ac:spMk id="56" creationId="{00000000-0000-0000-0000-000000000000}"/>
          </ac:spMkLst>
        </pc:spChg>
        <pc:spChg chg="del mod">
          <ac:chgData name="Chou, Daniel E" userId="d08e0fa8-7617-4d19-934e-8e462abf1768" providerId="ADAL" clId="{2A8624B7-BB3A-4AC5-9177-563B4B4A603D}" dt="2021-08-11T16:57:15.339" v="3" actId="478"/>
          <ac:spMkLst>
            <pc:docMk/>
            <pc:sldMk cId="0" sldId="256"/>
            <ac:spMk id="6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29:48.100" v="1129" actId="13244"/>
          <ac:spMkLst>
            <pc:docMk/>
            <pc:sldMk cId="0" sldId="256"/>
            <ac:spMk id="61" creationId="{00000000-0000-0000-0000-000000000000}"/>
          </ac:spMkLst>
        </pc:spChg>
        <pc:spChg chg="mod ord">
          <ac:chgData name="Chou, Daniel E" userId="d08e0fa8-7617-4d19-934e-8e462abf1768" providerId="ADAL" clId="{2A8624B7-BB3A-4AC5-9177-563B4B4A603D}" dt="2021-08-11T18:30:13.769" v="1133" actId="13244"/>
          <ac:spMkLst>
            <pc:docMk/>
            <pc:sldMk cId="0" sldId="256"/>
            <ac:spMk id="64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11:30.544" v="232" actId="962"/>
          <ac:spMkLst>
            <pc:docMk/>
            <pc:sldMk cId="0" sldId="256"/>
            <ac:spMk id="65" creationId="{00000000-0000-0000-0000-000000000000}"/>
          </ac:spMkLst>
        </pc:spChg>
        <pc:picChg chg="mod ord">
          <ac:chgData name="Chou, Daniel E" userId="d08e0fa8-7617-4d19-934e-8e462abf1768" providerId="ADAL" clId="{2A8624B7-BB3A-4AC5-9177-563B4B4A603D}" dt="2021-08-11T18:29:44.051" v="1127" actId="13244"/>
          <ac:picMkLst>
            <pc:docMk/>
            <pc:sldMk cId="0" sldId="256"/>
            <ac:picMk id="54" creationId="{00000000-0000-0000-0000-000000000000}"/>
          </ac:picMkLst>
        </pc:picChg>
        <pc:picChg chg="mod ord">
          <ac:chgData name="Chou, Daniel E" userId="d08e0fa8-7617-4d19-934e-8e462abf1768" providerId="ADAL" clId="{2A8624B7-BB3A-4AC5-9177-563B4B4A603D}" dt="2021-08-11T18:29:33.882" v="1125" actId="13244"/>
          <ac:picMkLst>
            <pc:docMk/>
            <pc:sldMk cId="0" sldId="256"/>
            <ac:picMk id="58" creationId="{00000000-0000-0000-0000-000000000000}"/>
          </ac:picMkLst>
        </pc:picChg>
        <pc:picChg chg="mod ord">
          <ac:chgData name="Chou, Daniel E" userId="d08e0fa8-7617-4d19-934e-8e462abf1768" providerId="ADAL" clId="{2A8624B7-BB3A-4AC5-9177-563B4B4A603D}" dt="2021-08-11T18:29:50.387" v="1130" actId="13244"/>
          <ac:picMkLst>
            <pc:docMk/>
            <pc:sldMk cId="0" sldId="256"/>
            <ac:picMk id="62" creationId="{00000000-0000-0000-0000-000000000000}"/>
          </ac:picMkLst>
        </pc:picChg>
        <pc:picChg chg="mod ord">
          <ac:chgData name="Chou, Daniel E" userId="d08e0fa8-7617-4d19-934e-8e462abf1768" providerId="ADAL" clId="{2A8624B7-BB3A-4AC5-9177-563B4B4A603D}" dt="2021-08-11T18:29:52.339" v="1131" actId="13244"/>
          <ac:picMkLst>
            <pc:docMk/>
            <pc:sldMk cId="0" sldId="256"/>
            <ac:picMk id="63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30:34.676" v="1137" actId="13244"/>
        <pc:sldMkLst>
          <pc:docMk/>
          <pc:sldMk cId="0" sldId="261"/>
        </pc:sldMkLst>
        <pc:spChg chg="add mod ord">
          <ac:chgData name="Chou, Daniel E" userId="d08e0fa8-7617-4d19-934e-8e462abf1768" providerId="ADAL" clId="{2A8624B7-BB3A-4AC5-9177-563B4B4A603D}" dt="2021-08-11T18:30:30.665" v="1136" actId="13244"/>
          <ac:spMkLst>
            <pc:docMk/>
            <pc:sldMk cId="0" sldId="261"/>
            <ac:spMk id="2" creationId="{CF1B8FEF-E57D-4C6D-B85C-7C8F07F06574}"/>
          </ac:spMkLst>
        </pc:spChg>
        <pc:spChg chg="mod ord">
          <ac:chgData name="Chou, Daniel E" userId="d08e0fa8-7617-4d19-934e-8e462abf1768" providerId="ADAL" clId="{2A8624B7-BB3A-4AC5-9177-563B4B4A603D}" dt="2021-08-11T18:30:34.676" v="1137" actId="13244"/>
          <ac:spMkLst>
            <pc:docMk/>
            <pc:sldMk cId="0" sldId="261"/>
            <ac:spMk id="126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0:28.770" v="1135" actId="13244"/>
          <ac:spMkLst>
            <pc:docMk/>
            <pc:sldMk cId="0" sldId="261"/>
            <ac:spMk id="133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0:27.423" v="1134" actId="13244"/>
          <ac:grpSpMkLst>
            <pc:docMk/>
            <pc:sldMk cId="0" sldId="261"/>
            <ac:grpSpMk id="127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6:57:57.427" v="14" actId="1076"/>
          <ac:picMkLst>
            <pc:docMk/>
            <pc:sldMk cId="0" sldId="261"/>
            <ac:picMk id="11" creationId="{9742FB93-22D0-42E6-BE84-0F85086A792F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31:17.323" v="1140" actId="13244"/>
        <pc:sldMkLst>
          <pc:docMk/>
          <pc:sldMk cId="0" sldId="263"/>
        </pc:sldMkLst>
        <pc:spChg chg="add mod ord">
          <ac:chgData name="Chou, Daniel E" userId="d08e0fa8-7617-4d19-934e-8e462abf1768" providerId="ADAL" clId="{2A8624B7-BB3A-4AC5-9177-563B4B4A603D}" dt="2021-08-11T18:31:17.323" v="1140" actId="13244"/>
          <ac:spMkLst>
            <pc:docMk/>
            <pc:sldMk cId="0" sldId="263"/>
            <ac:spMk id="2" creationId="{CB0F41D5-8627-40B7-BE67-8BA495D76CF4}"/>
          </ac:spMkLst>
        </pc:spChg>
        <pc:spChg chg="mod">
          <ac:chgData name="Chou, Daniel E" userId="d08e0fa8-7617-4d19-934e-8e462abf1768" providerId="ADAL" clId="{2A8624B7-BB3A-4AC5-9177-563B4B4A603D}" dt="2021-08-11T16:59:12.874" v="35" actId="20577"/>
          <ac:spMkLst>
            <pc:docMk/>
            <pc:sldMk cId="0" sldId="263"/>
            <ac:spMk id="153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1:15.095" v="1139" actId="13244"/>
          <ac:spMkLst>
            <pc:docMk/>
            <pc:sldMk cId="0" sldId="263"/>
            <ac:spMk id="160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0:55.246" v="1138" actId="13244"/>
          <ac:grpSpMkLst>
            <pc:docMk/>
            <pc:sldMk cId="0" sldId="263"/>
            <ac:grpSpMk id="154" creationId="{00000000-0000-0000-0000-000000000000}"/>
          </ac:grpSpMkLst>
        </pc:grpChg>
        <pc:cxnChg chg="mod">
          <ac:chgData name="Chou, Daniel E" userId="d08e0fa8-7617-4d19-934e-8e462abf1768" providerId="ADAL" clId="{2A8624B7-BB3A-4AC5-9177-563B4B4A603D}" dt="2021-08-11T18:03:15.473" v="1025" actId="962"/>
          <ac:cxnSpMkLst>
            <pc:docMk/>
            <pc:sldMk cId="0" sldId="263"/>
            <ac:cxnSpMk id="161" creationId="{00000000-0000-0000-0000-000000000000}"/>
          </ac:cxnSpMkLst>
        </pc:cxnChg>
        <pc:cxnChg chg="mod">
          <ac:chgData name="Chou, Daniel E" userId="d08e0fa8-7617-4d19-934e-8e462abf1768" providerId="ADAL" clId="{2A8624B7-BB3A-4AC5-9177-563B4B4A603D}" dt="2021-08-11T18:03:26.869" v="1027" actId="962"/>
          <ac:cxnSpMkLst>
            <pc:docMk/>
            <pc:sldMk cId="0" sldId="263"/>
            <ac:cxnSpMk id="162" creationId="{00000000-0000-0000-0000-000000000000}"/>
          </ac:cxnSpMkLst>
        </pc:cxnChg>
        <pc:cxnChg chg="mod">
          <ac:chgData name="Chou, Daniel E" userId="d08e0fa8-7617-4d19-934e-8e462abf1768" providerId="ADAL" clId="{2A8624B7-BB3A-4AC5-9177-563B4B4A603D}" dt="2021-08-11T18:03:35.206" v="1029" actId="962"/>
          <ac:cxnSpMkLst>
            <pc:docMk/>
            <pc:sldMk cId="0" sldId="263"/>
            <ac:cxnSpMk id="164" creationId="{00000000-0000-0000-0000-000000000000}"/>
          </ac:cxnSpMkLst>
        </pc:cxnChg>
      </pc:sldChg>
      <pc:sldChg chg="addSp modSp mod">
        <pc:chgData name="Chou, Daniel E" userId="d08e0fa8-7617-4d19-934e-8e462abf1768" providerId="ADAL" clId="{2A8624B7-BB3A-4AC5-9177-563B4B4A603D}" dt="2021-08-11T18:32:54.749" v="1147" actId="13244"/>
        <pc:sldMkLst>
          <pc:docMk/>
          <pc:sldMk cId="0" sldId="264"/>
        </pc:sldMkLst>
        <pc:spChg chg="add mod ord">
          <ac:chgData name="Chou, Daniel E" userId="d08e0fa8-7617-4d19-934e-8e462abf1768" providerId="ADAL" clId="{2A8624B7-BB3A-4AC5-9177-563B4B4A603D}" dt="2021-08-11T18:31:42.125" v="1142" actId="13244"/>
          <ac:spMkLst>
            <pc:docMk/>
            <pc:sldMk cId="0" sldId="264"/>
            <ac:spMk id="2" creationId="{3E06AE43-DF92-47F9-9B86-0CE3776D22E1}"/>
          </ac:spMkLst>
        </pc:spChg>
        <pc:spChg chg="mod">
          <ac:chgData name="Chou, Daniel E" userId="d08e0fa8-7617-4d19-934e-8e462abf1768" providerId="ADAL" clId="{2A8624B7-BB3A-4AC5-9177-563B4B4A603D}" dt="2021-08-11T17:45:36.655" v="374" actId="20577"/>
          <ac:spMkLst>
            <pc:docMk/>
            <pc:sldMk cId="0" sldId="264"/>
            <ac:spMk id="17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1:43.818" v="1143" actId="13244"/>
          <ac:spMkLst>
            <pc:docMk/>
            <pc:sldMk cId="0" sldId="264"/>
            <ac:spMk id="177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2:10.066" v="1145" actId="13244"/>
          <ac:spMkLst>
            <pc:docMk/>
            <pc:sldMk cId="0" sldId="264"/>
            <ac:spMk id="18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2:11.513" v="1146" actId="13244"/>
          <ac:spMkLst>
            <pc:docMk/>
            <pc:sldMk cId="0" sldId="264"/>
            <ac:spMk id="181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2:54.749" v="1147" actId="13244"/>
          <ac:spMkLst>
            <pc:docMk/>
            <pc:sldMk cId="0" sldId="264"/>
            <ac:spMk id="184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1:38.253" v="1141" actId="13244"/>
          <ac:grpSpMkLst>
            <pc:docMk/>
            <pc:sldMk cId="0" sldId="264"/>
            <ac:grpSpMk id="171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7:46:48.548" v="696" actId="962"/>
          <ac:picMkLst>
            <pc:docMk/>
            <pc:sldMk cId="0" sldId="264"/>
            <ac:picMk id="178" creationId="{00000000-0000-0000-0000-000000000000}"/>
          </ac:picMkLst>
        </pc:picChg>
        <pc:picChg chg="mod">
          <ac:chgData name="Chou, Daniel E" userId="d08e0fa8-7617-4d19-934e-8e462abf1768" providerId="ADAL" clId="{2A8624B7-BB3A-4AC5-9177-563B4B4A603D}" dt="2021-08-11T17:48:55.537" v="878" actId="962"/>
          <ac:picMkLst>
            <pc:docMk/>
            <pc:sldMk cId="0" sldId="264"/>
            <ac:picMk id="179" creationId="{00000000-0000-0000-0000-000000000000}"/>
          </ac:picMkLst>
        </pc:picChg>
        <pc:picChg chg="mod ord">
          <ac:chgData name="Chou, Daniel E" userId="d08e0fa8-7617-4d19-934e-8e462abf1768" providerId="ADAL" clId="{2A8624B7-BB3A-4AC5-9177-563B4B4A603D}" dt="2021-08-11T18:32:04.028" v="1144" actId="13244"/>
          <ac:picMkLst>
            <pc:docMk/>
            <pc:sldMk cId="0" sldId="264"/>
            <ac:picMk id="183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33:29.589" v="1153" actId="13244"/>
        <pc:sldMkLst>
          <pc:docMk/>
          <pc:sldMk cId="0" sldId="265"/>
        </pc:sldMkLst>
        <pc:spChg chg="add mod ord">
          <ac:chgData name="Chou, Daniel E" userId="d08e0fa8-7617-4d19-934e-8e462abf1768" providerId="ADAL" clId="{2A8624B7-BB3A-4AC5-9177-563B4B4A603D}" dt="2021-08-11T18:33:15.179" v="1151" actId="13244"/>
          <ac:spMkLst>
            <pc:docMk/>
            <pc:sldMk cId="0" sldId="265"/>
            <ac:spMk id="2" creationId="{5F1A3FAA-2289-49B3-948E-33564D7B315A}"/>
          </ac:spMkLst>
        </pc:spChg>
        <pc:spChg chg="ord">
          <ac:chgData name="Chou, Daniel E" userId="d08e0fa8-7617-4d19-934e-8e462abf1768" providerId="ADAL" clId="{2A8624B7-BB3A-4AC5-9177-563B4B4A603D}" dt="2021-08-11T18:33:05.733" v="1150" actId="13244"/>
          <ac:spMkLst>
            <pc:docMk/>
            <pc:sldMk cId="0" sldId="265"/>
            <ac:spMk id="196" creationId="{00000000-0000-0000-0000-000000000000}"/>
          </ac:spMkLst>
        </pc:spChg>
        <pc:spChg chg="mod ord">
          <ac:chgData name="Chou, Daniel E" userId="d08e0fa8-7617-4d19-934e-8e462abf1768" providerId="ADAL" clId="{2A8624B7-BB3A-4AC5-9177-563B4B4A603D}" dt="2021-08-11T18:33:20.329" v="1152" actId="13244"/>
          <ac:spMkLst>
            <pc:docMk/>
            <pc:sldMk cId="0" sldId="265"/>
            <ac:spMk id="197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3:03.737" v="1149" actId="13244"/>
          <ac:grpSpMkLst>
            <pc:docMk/>
            <pc:sldMk cId="0" sldId="265"/>
            <ac:grpSpMk id="190" creationId="{00000000-0000-0000-0000-000000000000}"/>
          </ac:grpSpMkLst>
        </pc:grpChg>
        <pc:picChg chg="mod ord">
          <ac:chgData name="Chou, Daniel E" userId="d08e0fa8-7617-4d19-934e-8e462abf1768" providerId="ADAL" clId="{2A8624B7-BB3A-4AC5-9177-563B4B4A603D}" dt="2021-08-11T18:33:29.589" v="1153" actId="13244"/>
          <ac:picMkLst>
            <pc:docMk/>
            <pc:sldMk cId="0" sldId="265"/>
            <ac:picMk id="198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46:07.524" v="1186" actId="962"/>
        <pc:sldMkLst>
          <pc:docMk/>
          <pc:sldMk cId="0" sldId="266"/>
        </pc:sldMkLst>
        <pc:spChg chg="add mod ord">
          <ac:chgData name="Chou, Daniel E" userId="d08e0fa8-7617-4d19-934e-8e462abf1768" providerId="ADAL" clId="{2A8624B7-BB3A-4AC5-9177-563B4B4A603D}" dt="2021-08-11T18:33:48.493" v="1157" actId="13244"/>
          <ac:spMkLst>
            <pc:docMk/>
            <pc:sldMk cId="0" sldId="266"/>
            <ac:spMk id="2" creationId="{6C3D5E16-A4CB-4B50-98B3-0B4C7492A08C}"/>
          </ac:spMkLst>
        </pc:spChg>
        <pc:spChg chg="mod ord">
          <ac:chgData name="Chou, Daniel E" userId="d08e0fa8-7617-4d19-934e-8e462abf1768" providerId="ADAL" clId="{2A8624B7-BB3A-4AC5-9177-563B4B4A603D}" dt="2021-08-11T18:46:07.524" v="1186" actId="962"/>
          <ac:spMkLst>
            <pc:docMk/>
            <pc:sldMk cId="0" sldId="266"/>
            <ac:spMk id="203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3:46.439" v="1156" actId="13244"/>
          <ac:spMkLst>
            <pc:docMk/>
            <pc:sldMk cId="0" sldId="266"/>
            <ac:spMk id="210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00:25.038" v="51" actId="14100"/>
          <ac:spMkLst>
            <pc:docMk/>
            <pc:sldMk cId="0" sldId="266"/>
            <ac:spMk id="211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3:41.510" v="1154" actId="13244"/>
          <ac:grpSpMkLst>
            <pc:docMk/>
            <pc:sldMk cId="0" sldId="266"/>
            <ac:grpSpMk id="204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8:04:36.736" v="1035" actId="962"/>
          <ac:picMkLst>
            <pc:docMk/>
            <pc:sldMk cId="0" sldId="266"/>
            <ac:picMk id="212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46:23.159" v="1187" actId="962"/>
        <pc:sldMkLst>
          <pc:docMk/>
          <pc:sldMk cId="0" sldId="268"/>
        </pc:sldMkLst>
        <pc:spChg chg="add mod ord">
          <ac:chgData name="Chou, Daniel E" userId="d08e0fa8-7617-4d19-934e-8e462abf1768" providerId="ADAL" clId="{2A8624B7-BB3A-4AC5-9177-563B4B4A603D}" dt="2021-08-11T18:34:27.955" v="1161" actId="13244"/>
          <ac:spMkLst>
            <pc:docMk/>
            <pc:sldMk cId="0" sldId="268"/>
            <ac:spMk id="2" creationId="{7B7B8F64-3196-4172-859A-4F5497EE5A0C}"/>
          </ac:spMkLst>
        </pc:spChg>
        <pc:spChg chg="mod ord">
          <ac:chgData name="Chou, Daniel E" userId="d08e0fa8-7617-4d19-934e-8e462abf1768" providerId="ADAL" clId="{2A8624B7-BB3A-4AC5-9177-563B4B4A603D}" dt="2021-08-11T18:46:23.159" v="1187" actId="962"/>
          <ac:spMkLst>
            <pc:docMk/>
            <pc:sldMk cId="0" sldId="268"/>
            <ac:spMk id="235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45:39.838" v="376" actId="20577"/>
          <ac:spMkLst>
            <pc:docMk/>
            <pc:sldMk cId="0" sldId="268"/>
            <ac:spMk id="236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4:26.537" v="1160" actId="13244"/>
          <ac:spMkLst>
            <pc:docMk/>
            <pc:sldMk cId="0" sldId="268"/>
            <ac:spMk id="243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4:22.785" v="1158" actId="13244"/>
          <ac:grpSpMkLst>
            <pc:docMk/>
            <pc:sldMk cId="0" sldId="268"/>
            <ac:grpSpMk id="237" creationId="{00000000-0000-0000-0000-000000000000}"/>
          </ac:grpSpMkLst>
        </pc:grpChg>
      </pc:sldChg>
      <pc:sldChg chg="addSp delSp modSp">
        <pc:chgData name="Chou, Daniel E" userId="d08e0fa8-7617-4d19-934e-8e462abf1768" providerId="ADAL" clId="{2A8624B7-BB3A-4AC5-9177-563B4B4A603D}" dt="2021-08-11T17:51:02.459" v="984" actId="13244"/>
        <pc:sldMkLst>
          <pc:docMk/>
          <pc:sldMk cId="0" sldId="269"/>
        </pc:sldMkLst>
        <pc:spChg chg="add mod">
          <ac:chgData name="Chou, Daniel E" userId="d08e0fa8-7617-4d19-934e-8e462abf1768" providerId="ADAL" clId="{2A8624B7-BB3A-4AC5-9177-563B4B4A603D}" dt="2021-08-11T17:50:27.319" v="977" actId="13244"/>
          <ac:spMkLst>
            <pc:docMk/>
            <pc:sldMk cId="0" sldId="269"/>
            <ac:spMk id="2" creationId="{C834EDF9-253E-4EC7-8B4E-A60E3FA8D654}"/>
          </ac:spMkLst>
        </pc:spChg>
        <pc:spChg chg="del mod">
          <ac:chgData name="Chou, Daniel E" userId="d08e0fa8-7617-4d19-934e-8e462abf1768" providerId="ADAL" clId="{2A8624B7-BB3A-4AC5-9177-563B4B4A603D}" dt="2021-08-11T17:02:00.244" v="63" actId="478"/>
          <ac:spMkLst>
            <pc:docMk/>
            <pc:sldMk cId="0" sldId="269"/>
            <ac:spMk id="248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50:24.636" v="976" actId="13244"/>
          <ac:spMkLst>
            <pc:docMk/>
            <pc:sldMk cId="0" sldId="269"/>
            <ac:spMk id="255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50:30.794" v="978" actId="13244"/>
          <ac:spMkLst>
            <pc:docMk/>
            <pc:sldMk cId="0" sldId="269"/>
            <ac:spMk id="256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51:02.459" v="984" actId="13244"/>
          <ac:spMkLst>
            <pc:docMk/>
            <pc:sldMk cId="0" sldId="269"/>
            <ac:spMk id="260" creationId="{00000000-0000-0000-0000-000000000000}"/>
          </ac:spMkLst>
        </pc:spChg>
        <pc:grpChg chg="mod">
          <ac:chgData name="Chou, Daniel E" userId="d08e0fa8-7617-4d19-934e-8e462abf1768" providerId="ADAL" clId="{2A8624B7-BB3A-4AC5-9177-563B4B4A603D}" dt="2021-08-11T17:50:20.468" v="975" actId="962"/>
          <ac:grpSpMkLst>
            <pc:docMk/>
            <pc:sldMk cId="0" sldId="269"/>
            <ac:grpSpMk id="249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7:50:48.011" v="981" actId="13244"/>
          <ac:picMkLst>
            <pc:docMk/>
            <pc:sldMk cId="0" sldId="269"/>
            <ac:picMk id="257" creationId="{00000000-0000-0000-0000-000000000000}"/>
          </ac:picMkLst>
        </pc:picChg>
        <pc:picChg chg="mod">
          <ac:chgData name="Chou, Daniel E" userId="d08e0fa8-7617-4d19-934e-8e462abf1768" providerId="ADAL" clId="{2A8624B7-BB3A-4AC5-9177-563B4B4A603D}" dt="2021-08-11T17:50:49.563" v="982" actId="13244"/>
          <ac:picMkLst>
            <pc:docMk/>
            <pc:sldMk cId="0" sldId="269"/>
            <ac:picMk id="258" creationId="{00000000-0000-0000-0000-000000000000}"/>
          </ac:picMkLst>
        </pc:picChg>
        <pc:picChg chg="mod">
          <ac:chgData name="Chou, Daniel E" userId="d08e0fa8-7617-4d19-934e-8e462abf1768" providerId="ADAL" clId="{2A8624B7-BB3A-4AC5-9177-563B4B4A603D}" dt="2021-08-11T17:50:53.404" v="983" actId="13244"/>
          <ac:picMkLst>
            <pc:docMk/>
            <pc:sldMk cId="0" sldId="269"/>
            <ac:picMk id="262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35:17.534" v="1165" actId="13244"/>
        <pc:sldMkLst>
          <pc:docMk/>
          <pc:sldMk cId="0" sldId="270"/>
        </pc:sldMkLst>
        <pc:spChg chg="add mod ord">
          <ac:chgData name="Chou, Daniel E" userId="d08e0fa8-7617-4d19-934e-8e462abf1768" providerId="ADAL" clId="{2A8624B7-BB3A-4AC5-9177-563B4B4A603D}" dt="2021-08-11T18:35:17.534" v="1165" actId="13244"/>
          <ac:spMkLst>
            <pc:docMk/>
            <pc:sldMk cId="0" sldId="270"/>
            <ac:spMk id="2" creationId="{CA5B30C9-3FCB-4846-95E2-733D3FC1F00B}"/>
          </ac:spMkLst>
        </pc:spChg>
        <pc:spChg chg="ord">
          <ac:chgData name="Chou, Daniel E" userId="d08e0fa8-7617-4d19-934e-8e462abf1768" providerId="ADAL" clId="{2A8624B7-BB3A-4AC5-9177-563B4B4A603D}" dt="2021-08-11T18:35:14.534" v="1163" actId="13244"/>
          <ac:spMkLst>
            <pc:docMk/>
            <pc:sldMk cId="0" sldId="270"/>
            <ac:spMk id="269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02:23.965" v="70" actId="14100"/>
          <ac:spMkLst>
            <pc:docMk/>
            <pc:sldMk cId="0" sldId="270"/>
            <ac:spMk id="27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5:15.978" v="1164" actId="13244"/>
          <ac:spMkLst>
            <pc:docMk/>
            <pc:sldMk cId="0" sldId="270"/>
            <ac:spMk id="277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5:05.136" v="1162" actId="13244"/>
          <ac:grpSpMkLst>
            <pc:docMk/>
            <pc:sldMk cId="0" sldId="270"/>
            <ac:grpSpMk id="271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8:04:58.193" v="1039" actId="962"/>
          <ac:picMkLst>
            <pc:docMk/>
            <pc:sldMk cId="0" sldId="270"/>
            <ac:picMk id="278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46:29.021" v="1188" actId="962"/>
        <pc:sldMkLst>
          <pc:docMk/>
          <pc:sldMk cId="0" sldId="271"/>
        </pc:sldMkLst>
        <pc:spChg chg="add mod ord">
          <ac:chgData name="Chou, Daniel E" userId="d08e0fa8-7617-4d19-934e-8e462abf1768" providerId="ADAL" clId="{2A8624B7-BB3A-4AC5-9177-563B4B4A603D}" dt="2021-08-11T18:35:39.111" v="1169" actId="13244"/>
          <ac:spMkLst>
            <pc:docMk/>
            <pc:sldMk cId="0" sldId="271"/>
            <ac:spMk id="2" creationId="{D8F07932-3DEF-4E1A-8A24-B449B832590A}"/>
          </ac:spMkLst>
        </pc:spChg>
        <pc:spChg chg="mod ord">
          <ac:chgData name="Chou, Daniel E" userId="d08e0fa8-7617-4d19-934e-8e462abf1768" providerId="ADAL" clId="{2A8624B7-BB3A-4AC5-9177-563B4B4A603D}" dt="2021-08-11T18:46:29.021" v="1188" actId="962"/>
          <ac:spMkLst>
            <pc:docMk/>
            <pc:sldMk cId="0" sldId="271"/>
            <ac:spMk id="284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8:19:22.778" v="1099" actId="12"/>
          <ac:spMkLst>
            <pc:docMk/>
            <pc:sldMk cId="0" sldId="271"/>
            <ac:spMk id="285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5:37.528" v="1168" actId="13244"/>
          <ac:spMkLst>
            <pc:docMk/>
            <pc:sldMk cId="0" sldId="271"/>
            <ac:spMk id="292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5:33.594" v="1166" actId="13244"/>
          <ac:grpSpMkLst>
            <pc:docMk/>
            <pc:sldMk cId="0" sldId="271"/>
            <ac:grpSpMk id="286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8:05:31.856" v="1042" actId="962"/>
          <ac:picMkLst>
            <pc:docMk/>
            <pc:sldMk cId="0" sldId="271"/>
            <ac:picMk id="293" creationId="{00000000-0000-0000-0000-000000000000}"/>
          </ac:picMkLst>
        </pc:picChg>
      </pc:sldChg>
      <pc:sldChg chg="addSp delSp modSp mod">
        <pc:chgData name="Chou, Daniel E" userId="d08e0fa8-7617-4d19-934e-8e462abf1768" providerId="ADAL" clId="{2A8624B7-BB3A-4AC5-9177-563B4B4A603D}" dt="2021-08-11T18:46:32.129" v="1189" actId="962"/>
        <pc:sldMkLst>
          <pc:docMk/>
          <pc:sldMk cId="0" sldId="272"/>
        </pc:sldMkLst>
        <pc:spChg chg="add mod ord">
          <ac:chgData name="Chou, Daniel E" userId="d08e0fa8-7617-4d19-934e-8e462abf1768" providerId="ADAL" clId="{2A8624B7-BB3A-4AC5-9177-563B4B4A603D}" dt="2021-08-11T18:37:56.910" v="1170" actId="13244"/>
          <ac:spMkLst>
            <pc:docMk/>
            <pc:sldMk cId="0" sldId="272"/>
            <ac:spMk id="2" creationId="{D6B15A2C-5C9A-40F8-AE9A-1C5DB3A995B8}"/>
          </ac:spMkLst>
        </pc:spChg>
        <pc:spChg chg="mod ord">
          <ac:chgData name="Chou, Daniel E" userId="d08e0fa8-7617-4d19-934e-8e462abf1768" providerId="ADAL" clId="{2A8624B7-BB3A-4AC5-9177-563B4B4A603D}" dt="2021-08-11T18:46:32.129" v="1189" actId="962"/>
          <ac:spMkLst>
            <pc:docMk/>
            <pc:sldMk cId="0" sldId="272"/>
            <ac:spMk id="299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02.201" v="1173" actId="13244"/>
          <ac:spMkLst>
            <pc:docMk/>
            <pc:sldMk cId="0" sldId="272"/>
            <ac:spMk id="307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06.952" v="1175" actId="13244"/>
          <ac:spMkLst>
            <pc:docMk/>
            <pc:sldMk cId="0" sldId="272"/>
            <ac:spMk id="308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27.275" v="1179" actId="13244"/>
          <ac:spMkLst>
            <pc:docMk/>
            <pc:sldMk cId="0" sldId="272"/>
            <ac:spMk id="309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45:23.441" v="1182" actId="13244"/>
          <ac:spMkLst>
            <pc:docMk/>
            <pc:sldMk cId="0" sldId="272"/>
            <ac:spMk id="310" creationId="{00000000-0000-0000-0000-000000000000}"/>
          </ac:spMkLst>
        </pc:spChg>
        <pc:spChg chg="del mod">
          <ac:chgData name="Chou, Daniel E" userId="d08e0fa8-7617-4d19-934e-8e462abf1768" providerId="ADAL" clId="{2A8624B7-BB3A-4AC5-9177-563B4B4A603D}" dt="2021-08-11T18:06:02.596" v="1045" actId="478"/>
          <ac:spMkLst>
            <pc:docMk/>
            <pc:sldMk cId="0" sldId="272"/>
            <ac:spMk id="311" creationId="{00000000-0000-0000-0000-000000000000}"/>
          </ac:spMkLst>
        </pc:spChg>
        <pc:spChg chg="del mod">
          <ac:chgData name="Chou, Daniel E" userId="d08e0fa8-7617-4d19-934e-8e462abf1768" providerId="ADAL" clId="{2A8624B7-BB3A-4AC5-9177-563B4B4A603D}" dt="2021-08-11T18:06:10.564" v="1046" actId="478"/>
          <ac:spMkLst>
            <pc:docMk/>
            <pc:sldMk cId="0" sldId="272"/>
            <ac:spMk id="312" creationId="{00000000-0000-0000-0000-000000000000}"/>
          </ac:spMkLst>
        </pc:spChg>
        <pc:spChg chg="mod ord">
          <ac:chgData name="Chou, Daniel E" userId="d08e0fa8-7617-4d19-934e-8e462abf1768" providerId="ADAL" clId="{2A8624B7-BB3A-4AC5-9177-563B4B4A603D}" dt="2021-08-11T18:45:35.415" v="1185" actId="13244"/>
          <ac:spMkLst>
            <pc:docMk/>
            <pc:sldMk cId="0" sldId="272"/>
            <ac:spMk id="313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45:34.258" v="1184" actId="13244"/>
          <ac:spMkLst>
            <pc:docMk/>
            <pc:sldMk cId="0" sldId="272"/>
            <ac:spMk id="314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40.547" v="1181" actId="13244"/>
          <ac:spMkLst>
            <pc:docMk/>
            <pc:sldMk cId="0" sldId="272"/>
            <ac:spMk id="315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19.696" v="1177" actId="13244"/>
          <ac:spMkLst>
            <pc:docMk/>
            <pc:sldMk cId="0" sldId="272"/>
            <ac:spMk id="316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38:29.027" v="1180" actId="13244"/>
          <ac:spMkLst>
            <pc:docMk/>
            <pc:sldMk cId="0" sldId="272"/>
            <ac:spMk id="317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37:58.555" v="1171" actId="13244"/>
          <ac:grpSpMkLst>
            <pc:docMk/>
            <pc:sldMk cId="0" sldId="272"/>
            <ac:grpSpMk id="301" creationId="{00000000-0000-0000-0000-000000000000}"/>
          </ac:grpSpMkLst>
        </pc:grpChg>
        <pc:cxnChg chg="mod ord">
          <ac:chgData name="Chou, Daniel E" userId="d08e0fa8-7617-4d19-934e-8e462abf1768" providerId="ADAL" clId="{2A8624B7-BB3A-4AC5-9177-563B4B4A603D}" dt="2021-08-11T18:38:14.627" v="1176" actId="13244"/>
          <ac:cxnSpMkLst>
            <pc:docMk/>
            <pc:sldMk cId="0" sldId="272"/>
            <ac:cxnSpMk id="300" creationId="{00000000-0000-0000-0000-000000000000}"/>
          </ac:cxnSpMkLst>
        </pc:cxnChg>
      </pc:sldChg>
      <pc:sldChg chg="addSp modSp mod">
        <pc:chgData name="Chou, Daniel E" userId="d08e0fa8-7617-4d19-934e-8e462abf1768" providerId="ADAL" clId="{2A8624B7-BB3A-4AC5-9177-563B4B4A603D}" dt="2021-08-11T18:46:58.915" v="1193" actId="962"/>
        <pc:sldMkLst>
          <pc:docMk/>
          <pc:sldMk cId="0" sldId="273"/>
        </pc:sldMkLst>
        <pc:spChg chg="add mod ord">
          <ac:chgData name="Chou, Daniel E" userId="d08e0fa8-7617-4d19-934e-8e462abf1768" providerId="ADAL" clId="{2A8624B7-BB3A-4AC5-9177-563B4B4A603D}" dt="2021-08-11T18:46:54.674" v="1192" actId="13244"/>
          <ac:spMkLst>
            <pc:docMk/>
            <pc:sldMk cId="0" sldId="273"/>
            <ac:spMk id="2" creationId="{5936A33F-C8F7-4E6D-934A-52014B92554A}"/>
          </ac:spMkLst>
        </pc:spChg>
        <pc:spChg chg="mod ord">
          <ac:chgData name="Chou, Daniel E" userId="d08e0fa8-7617-4d19-934e-8e462abf1768" providerId="ADAL" clId="{2A8624B7-BB3A-4AC5-9177-563B4B4A603D}" dt="2021-08-11T18:46:58.915" v="1193" actId="962"/>
          <ac:spMkLst>
            <pc:docMk/>
            <pc:sldMk cId="0" sldId="273"/>
            <ac:spMk id="323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45:47.581" v="378" actId="20577"/>
          <ac:spMkLst>
            <pc:docMk/>
            <pc:sldMk cId="0" sldId="273"/>
            <ac:spMk id="324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46:38.223" v="1190" actId="13244"/>
          <ac:grpSpMkLst>
            <pc:docMk/>
            <pc:sldMk cId="0" sldId="273"/>
            <ac:grpSpMk id="325" creationId="{00000000-0000-0000-0000-000000000000}"/>
          </ac:grpSpMkLst>
        </pc:grpChg>
      </pc:sldChg>
      <pc:sldChg chg="modSp del">
        <pc:chgData name="Chou, Daniel E" userId="d08e0fa8-7617-4d19-934e-8e462abf1768" providerId="ADAL" clId="{2A8624B7-BB3A-4AC5-9177-563B4B4A603D}" dt="2021-08-11T17:51:58.438" v="986" actId="47"/>
        <pc:sldMkLst>
          <pc:docMk/>
          <pc:sldMk cId="0" sldId="274"/>
        </pc:sldMkLst>
        <pc:picChg chg="mod">
          <ac:chgData name="Chou, Daniel E" userId="d08e0fa8-7617-4d19-934e-8e462abf1768" providerId="ADAL" clId="{2A8624B7-BB3A-4AC5-9177-563B4B4A603D}" dt="2021-08-11T17:49:25.390" v="974" actId="962"/>
          <ac:picMkLst>
            <pc:docMk/>
            <pc:sldMk cId="0" sldId="274"/>
            <ac:picMk id="350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47:52.775" v="1198" actId="13244"/>
        <pc:sldMkLst>
          <pc:docMk/>
          <pc:sldMk cId="0" sldId="275"/>
        </pc:sldMkLst>
        <pc:spChg chg="add mod ord">
          <ac:chgData name="Chou, Daniel E" userId="d08e0fa8-7617-4d19-934e-8e462abf1768" providerId="ADAL" clId="{2A8624B7-BB3A-4AC5-9177-563B4B4A603D}" dt="2021-08-11T18:47:44.635" v="1197" actId="13244"/>
          <ac:spMkLst>
            <pc:docMk/>
            <pc:sldMk cId="0" sldId="275"/>
            <ac:spMk id="2" creationId="{6E4C56A6-988D-41E1-A458-B341D5BDEEBB}"/>
          </ac:spMkLst>
        </pc:spChg>
        <pc:spChg chg="ord">
          <ac:chgData name="Chou, Daniel E" userId="d08e0fa8-7617-4d19-934e-8e462abf1768" providerId="ADAL" clId="{2A8624B7-BB3A-4AC5-9177-563B4B4A603D}" dt="2021-08-11T18:47:40.438" v="1195" actId="13244"/>
          <ac:spMkLst>
            <pc:docMk/>
            <pc:sldMk cId="0" sldId="275"/>
            <ac:spMk id="357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03:52.544" v="95" actId="14100"/>
          <ac:spMkLst>
            <pc:docMk/>
            <pc:sldMk cId="0" sldId="275"/>
            <ac:spMk id="359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47:42.635" v="1196" actId="13244"/>
          <ac:spMkLst>
            <pc:docMk/>
            <pc:sldMk cId="0" sldId="275"/>
            <ac:spMk id="366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47:37.465" v="1194" actId="13244"/>
          <ac:grpSpMkLst>
            <pc:docMk/>
            <pc:sldMk cId="0" sldId="275"/>
            <ac:grpSpMk id="360" creationId="{00000000-0000-0000-0000-000000000000}"/>
          </ac:grpSpMkLst>
        </pc:grpChg>
        <pc:picChg chg="mod ord">
          <ac:chgData name="Chou, Daniel E" userId="d08e0fa8-7617-4d19-934e-8e462abf1768" providerId="ADAL" clId="{2A8624B7-BB3A-4AC5-9177-563B4B4A603D}" dt="2021-08-11T18:47:52.775" v="1198" actId="13244"/>
          <ac:picMkLst>
            <pc:docMk/>
            <pc:sldMk cId="0" sldId="275"/>
            <ac:picMk id="358" creationId="{00000000-0000-0000-0000-000000000000}"/>
          </ac:picMkLst>
        </pc:picChg>
      </pc:sldChg>
      <pc:sldChg chg="addSp delSp modSp mod">
        <pc:chgData name="Chou, Daniel E" userId="d08e0fa8-7617-4d19-934e-8e462abf1768" providerId="ADAL" clId="{2A8624B7-BB3A-4AC5-9177-563B4B4A603D}" dt="2021-08-11T18:48:19.576" v="1205" actId="13244"/>
        <pc:sldMkLst>
          <pc:docMk/>
          <pc:sldMk cId="0" sldId="276"/>
        </pc:sldMkLst>
        <pc:spChg chg="add mod ord">
          <ac:chgData name="Chou, Daniel E" userId="d08e0fa8-7617-4d19-934e-8e462abf1768" providerId="ADAL" clId="{2A8624B7-BB3A-4AC5-9177-563B4B4A603D}" dt="2021-08-11T18:48:17.026" v="1204" actId="13244"/>
          <ac:spMkLst>
            <pc:docMk/>
            <pc:sldMk cId="0" sldId="276"/>
            <ac:spMk id="2" creationId="{7312DFD7-E1F2-4C9B-9D2F-3E900C44BD01}"/>
          </ac:spMkLst>
        </pc:spChg>
        <pc:spChg chg="add del">
          <ac:chgData name="Chou, Daniel E" userId="d08e0fa8-7617-4d19-934e-8e462abf1768" providerId="ADAL" clId="{2A8624B7-BB3A-4AC5-9177-563B4B4A603D}" dt="2021-08-11T18:10:42.111" v="1065" actId="22"/>
          <ac:spMkLst>
            <pc:docMk/>
            <pc:sldMk cId="0" sldId="276"/>
            <ac:spMk id="15" creationId="{9038F9E5-43F9-49C4-9C4A-4796C2672770}"/>
          </ac:spMkLst>
        </pc:spChg>
        <pc:spChg chg="mod ord">
          <ac:chgData name="Chou, Daniel E" userId="d08e0fa8-7617-4d19-934e-8e462abf1768" providerId="ADAL" clId="{2A8624B7-BB3A-4AC5-9177-563B4B4A603D}" dt="2021-08-11T18:48:19.576" v="1205" actId="13244"/>
          <ac:spMkLst>
            <pc:docMk/>
            <pc:sldMk cId="0" sldId="276"/>
            <ac:spMk id="372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8:10:55.073" v="1069" actId="14100"/>
          <ac:spMkLst>
            <pc:docMk/>
            <pc:sldMk cId="0" sldId="276"/>
            <ac:spMk id="373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48:14.132" v="1203" actId="13244"/>
          <ac:spMkLst>
            <pc:docMk/>
            <pc:sldMk cId="0" sldId="276"/>
            <ac:spMk id="380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48:07.979" v="1199" actId="13244"/>
          <ac:grpSpMkLst>
            <pc:docMk/>
            <pc:sldMk cId="0" sldId="276"/>
            <ac:grpSpMk id="374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8:10:57.839" v="1071" actId="962"/>
          <ac:picMkLst>
            <pc:docMk/>
            <pc:sldMk cId="0" sldId="276"/>
            <ac:picMk id="381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48:52.386" v="1210" actId="962"/>
        <pc:sldMkLst>
          <pc:docMk/>
          <pc:sldMk cId="0" sldId="279"/>
        </pc:sldMkLst>
        <pc:spChg chg="add mod ord">
          <ac:chgData name="Chou, Daniel E" userId="d08e0fa8-7617-4d19-934e-8e462abf1768" providerId="ADAL" clId="{2A8624B7-BB3A-4AC5-9177-563B4B4A603D}" dt="2021-08-11T18:48:41.333" v="1206" actId="13244"/>
          <ac:spMkLst>
            <pc:docMk/>
            <pc:sldMk cId="0" sldId="279"/>
            <ac:spMk id="2" creationId="{C0E3844D-6ED6-4214-BA68-8292946187B2}"/>
          </ac:spMkLst>
        </pc:spChg>
        <pc:spChg chg="mod ord">
          <ac:chgData name="Chou, Daniel E" userId="d08e0fa8-7617-4d19-934e-8e462abf1768" providerId="ADAL" clId="{2A8624B7-BB3A-4AC5-9177-563B4B4A603D}" dt="2021-08-11T18:48:52.386" v="1210" actId="962"/>
          <ac:spMkLst>
            <pc:docMk/>
            <pc:sldMk cId="0" sldId="279"/>
            <ac:spMk id="417" creationId="{00000000-0000-0000-0000-000000000000}"/>
          </ac:spMkLst>
        </pc:spChg>
        <pc:spChg chg="mod">
          <ac:chgData name="Chou, Daniel E" userId="d08e0fa8-7617-4d19-934e-8e462abf1768" providerId="ADAL" clId="{2A8624B7-BB3A-4AC5-9177-563B4B4A603D}" dt="2021-08-11T17:54:34.655" v="1021" actId="21"/>
          <ac:spMkLst>
            <pc:docMk/>
            <pc:sldMk cId="0" sldId="279"/>
            <ac:spMk id="418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48:46.855" v="1209" actId="13244"/>
          <ac:spMkLst>
            <pc:docMk/>
            <pc:sldMk cId="0" sldId="279"/>
            <ac:spMk id="425" creationId="{00000000-0000-0000-0000-000000000000}"/>
          </ac:spMkLst>
        </pc:spChg>
        <pc:grpChg chg="mod ord">
          <ac:chgData name="Chou, Daniel E" userId="d08e0fa8-7617-4d19-934e-8e462abf1768" providerId="ADAL" clId="{2A8624B7-BB3A-4AC5-9177-563B4B4A603D}" dt="2021-08-11T18:48:43.674" v="1207" actId="13244"/>
          <ac:grpSpMkLst>
            <pc:docMk/>
            <pc:sldMk cId="0" sldId="279"/>
            <ac:grpSpMk id="419" creationId="{00000000-0000-0000-0000-000000000000}"/>
          </ac:grpSpMkLst>
        </pc:grpChg>
        <pc:picChg chg="mod">
          <ac:chgData name="Chou, Daniel E" userId="d08e0fa8-7617-4d19-934e-8e462abf1768" providerId="ADAL" clId="{2A8624B7-BB3A-4AC5-9177-563B4B4A603D}" dt="2021-08-11T18:11:11.929" v="1075" actId="962"/>
          <ac:picMkLst>
            <pc:docMk/>
            <pc:sldMk cId="0" sldId="279"/>
            <ac:picMk id="426" creationId="{00000000-0000-0000-0000-000000000000}"/>
          </ac:picMkLst>
        </pc:picChg>
      </pc:sldChg>
      <pc:sldChg chg="addSp modSp mod">
        <pc:chgData name="Chou, Daniel E" userId="d08e0fa8-7617-4d19-934e-8e462abf1768" providerId="ADAL" clId="{2A8624B7-BB3A-4AC5-9177-563B4B4A603D}" dt="2021-08-11T18:51:46.906" v="1216" actId="13244"/>
        <pc:sldMkLst>
          <pc:docMk/>
          <pc:sldMk cId="0" sldId="284"/>
        </pc:sldMkLst>
        <pc:spChg chg="add mod ord">
          <ac:chgData name="Chou, Daniel E" userId="d08e0fa8-7617-4d19-934e-8e462abf1768" providerId="ADAL" clId="{2A8624B7-BB3A-4AC5-9177-563B4B4A603D}" dt="2021-08-11T18:51:46.906" v="1216" actId="13244"/>
          <ac:spMkLst>
            <pc:docMk/>
            <pc:sldMk cId="0" sldId="284"/>
            <ac:spMk id="2" creationId="{8B434ED3-D89C-413D-AEE2-08FF44B83BC3}"/>
          </ac:spMkLst>
        </pc:spChg>
        <pc:spChg chg="mod">
          <ac:chgData name="Chou, Daniel E" userId="d08e0fa8-7617-4d19-934e-8e462abf1768" providerId="ADAL" clId="{2A8624B7-BB3A-4AC5-9177-563B4B4A603D}" dt="2021-08-11T17:05:50.191" v="124" actId="20577"/>
          <ac:spMkLst>
            <pc:docMk/>
            <pc:sldMk cId="0" sldId="284"/>
            <ac:spMk id="510" creationId="{00000000-0000-0000-0000-000000000000}"/>
          </ac:spMkLst>
        </pc:spChg>
        <pc:grpChg chg="add mod ord">
          <ac:chgData name="Chou, Daniel E" userId="d08e0fa8-7617-4d19-934e-8e462abf1768" providerId="ADAL" clId="{2A8624B7-BB3A-4AC5-9177-563B4B4A603D}" dt="2021-08-11T18:51:45.302" v="1215" actId="13244"/>
          <ac:grpSpMkLst>
            <pc:docMk/>
            <pc:sldMk cId="0" sldId="284"/>
            <ac:grpSpMk id="3" creationId="{AA4E3EE3-D223-4EEA-AA1E-3D559CAC2626}"/>
          </ac:grpSpMkLst>
        </pc:grpChg>
        <pc:grpChg chg="mod ord">
          <ac:chgData name="Chou, Daniel E" userId="d08e0fa8-7617-4d19-934e-8e462abf1768" providerId="ADAL" clId="{2A8624B7-BB3A-4AC5-9177-563B4B4A603D}" dt="2021-08-11T18:51:41.403" v="1214" actId="13244"/>
          <ac:grpSpMkLst>
            <pc:docMk/>
            <pc:sldMk cId="0" sldId="284"/>
            <ac:grpSpMk id="511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3:49.802" v="1080" actId="164"/>
          <ac:grpSpMkLst>
            <pc:docMk/>
            <pc:sldMk cId="0" sldId="284"/>
            <ac:grpSpMk id="520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3:49.802" v="1080" actId="164"/>
          <ac:grpSpMkLst>
            <pc:docMk/>
            <pc:sldMk cId="0" sldId="284"/>
            <ac:grpSpMk id="546" creationId="{00000000-0000-0000-0000-000000000000}"/>
          </ac:grpSpMkLst>
        </pc:grpChg>
        <pc:cxnChg chg="mod">
          <ac:chgData name="Chou, Daniel E" userId="d08e0fa8-7617-4d19-934e-8e462abf1768" providerId="ADAL" clId="{2A8624B7-BB3A-4AC5-9177-563B4B4A603D}" dt="2021-08-11T18:13:49.802" v="1080" actId="164"/>
          <ac:cxnSpMkLst>
            <pc:docMk/>
            <pc:sldMk cId="0" sldId="284"/>
            <ac:cxnSpMk id="518" creationId="{00000000-0000-0000-0000-000000000000}"/>
          </ac:cxnSpMkLst>
        </pc:cxnChg>
        <pc:cxnChg chg="mod">
          <ac:chgData name="Chou, Daniel E" userId="d08e0fa8-7617-4d19-934e-8e462abf1768" providerId="ADAL" clId="{2A8624B7-BB3A-4AC5-9177-563B4B4A603D}" dt="2021-08-11T18:13:49.802" v="1080" actId="164"/>
          <ac:cxnSpMkLst>
            <pc:docMk/>
            <pc:sldMk cId="0" sldId="284"/>
            <ac:cxnSpMk id="519" creationId="{00000000-0000-0000-0000-000000000000}"/>
          </ac:cxnSpMkLst>
        </pc:cxnChg>
      </pc:sldChg>
      <pc:sldChg chg="addSp modSp mod">
        <pc:chgData name="Chou, Daniel E" userId="d08e0fa8-7617-4d19-934e-8e462abf1768" providerId="ADAL" clId="{2A8624B7-BB3A-4AC5-9177-563B4B4A603D}" dt="2021-08-11T18:52:27.165" v="1219" actId="13244"/>
        <pc:sldMkLst>
          <pc:docMk/>
          <pc:sldMk cId="0" sldId="287"/>
        </pc:sldMkLst>
        <pc:spChg chg="add mod ord">
          <ac:chgData name="Chou, Daniel E" userId="d08e0fa8-7617-4d19-934e-8e462abf1768" providerId="ADAL" clId="{2A8624B7-BB3A-4AC5-9177-563B4B4A603D}" dt="2021-08-11T18:52:25.394" v="1218" actId="13244"/>
          <ac:spMkLst>
            <pc:docMk/>
            <pc:sldMk cId="0" sldId="287"/>
            <ac:spMk id="2" creationId="{BACEADAF-16FD-4A03-9E8C-14E05BE3BBA0}"/>
          </ac:spMkLst>
        </pc:spChg>
        <pc:spChg chg="mod">
          <ac:chgData name="Chou, Daniel E" userId="d08e0fa8-7617-4d19-934e-8e462abf1768" providerId="ADAL" clId="{2A8624B7-BB3A-4AC5-9177-563B4B4A603D}" dt="2021-08-11T17:06:05.221" v="128" actId="14100"/>
          <ac:spMkLst>
            <pc:docMk/>
            <pc:sldMk cId="0" sldId="287"/>
            <ac:spMk id="618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2:27.165" v="1219" actId="13244"/>
          <ac:spMkLst>
            <pc:docMk/>
            <pc:sldMk cId="0" sldId="287"/>
            <ac:spMk id="625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4:19.998" v="1107" actId="962"/>
          <ac:grpSpMkLst>
            <pc:docMk/>
            <pc:sldMk cId="0" sldId="287"/>
            <ac:grpSpMk id="3" creationId="{A31AE313-89C6-4788-BDA3-54B2D99274CD}"/>
          </ac:grpSpMkLst>
        </pc:grpChg>
        <pc:grpChg chg="mod ord">
          <ac:chgData name="Chou, Daniel E" userId="d08e0fa8-7617-4d19-934e-8e462abf1768" providerId="ADAL" clId="{2A8624B7-BB3A-4AC5-9177-563B4B4A603D}" dt="2021-08-11T18:52:22.112" v="1217" actId="13244"/>
          <ac:grpSpMkLst>
            <pc:docMk/>
            <pc:sldMk cId="0" sldId="287"/>
            <ac:grpSpMk id="619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11.794" v="1081" actId="164"/>
          <ac:grpSpMkLst>
            <pc:docMk/>
            <pc:sldMk cId="0" sldId="287"/>
            <ac:grpSpMk id="626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11.794" v="1081" actId="164"/>
          <ac:grpSpMkLst>
            <pc:docMk/>
            <pc:sldMk cId="0" sldId="287"/>
            <ac:grpSpMk id="652" creationId="{00000000-0000-0000-0000-000000000000}"/>
          </ac:grpSpMkLst>
        </pc:grpChg>
      </pc:sldChg>
      <pc:sldChg chg="addSp delSp modSp mod">
        <pc:chgData name="Chou, Daniel E" userId="d08e0fa8-7617-4d19-934e-8e462abf1768" providerId="ADAL" clId="{2A8624B7-BB3A-4AC5-9177-563B4B4A603D}" dt="2021-08-11T18:52:41.558" v="1223" actId="962"/>
        <pc:sldMkLst>
          <pc:docMk/>
          <pc:sldMk cId="0" sldId="288"/>
        </pc:sldMkLst>
        <pc:spChg chg="add mod ord">
          <ac:chgData name="Chou, Daniel E" userId="d08e0fa8-7617-4d19-934e-8e462abf1768" providerId="ADAL" clId="{2A8624B7-BB3A-4AC5-9177-563B4B4A603D}" dt="2021-08-11T18:52:36.026" v="1221" actId="13244"/>
          <ac:spMkLst>
            <pc:docMk/>
            <pc:sldMk cId="0" sldId="288"/>
            <ac:spMk id="2" creationId="{B93ECB06-DFBA-4D95-B341-3692FFCBC6E2}"/>
          </ac:spMkLst>
        </pc:spChg>
        <pc:spChg chg="del mod">
          <ac:chgData name="Chou, Daniel E" userId="d08e0fa8-7617-4d19-934e-8e462abf1768" providerId="ADAL" clId="{2A8624B7-BB3A-4AC5-9177-563B4B4A603D}" dt="2021-08-11T17:06:35.318" v="134" actId="478"/>
          <ac:spMkLst>
            <pc:docMk/>
            <pc:sldMk cId="0" sldId="288"/>
            <ac:spMk id="69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2:34.749" v="1220" actId="13244"/>
          <ac:spMkLst>
            <pc:docMk/>
            <pc:sldMk cId="0" sldId="288"/>
            <ac:spMk id="697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4:24.026" v="1109" actId="962"/>
          <ac:grpSpMkLst>
            <pc:docMk/>
            <pc:sldMk cId="0" sldId="288"/>
            <ac:grpSpMk id="3" creationId="{B2EC711B-C57F-4687-8073-133259B52B6C}"/>
          </ac:grpSpMkLst>
        </pc:grpChg>
        <pc:grpChg chg="mod">
          <ac:chgData name="Chou, Daniel E" userId="d08e0fa8-7617-4d19-934e-8e462abf1768" providerId="ADAL" clId="{2A8624B7-BB3A-4AC5-9177-563B4B4A603D}" dt="2021-08-11T18:14:27.071" v="1082" actId="164"/>
          <ac:grpSpMkLst>
            <pc:docMk/>
            <pc:sldMk cId="0" sldId="288"/>
            <ac:grpSpMk id="664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07:17.802" v="1053" actId="962"/>
          <ac:grpSpMkLst>
            <pc:docMk/>
            <pc:sldMk cId="0" sldId="288"/>
            <ac:grpSpMk id="691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27.071" v="1082" actId="164"/>
          <ac:grpSpMkLst>
            <pc:docMk/>
            <pc:sldMk cId="0" sldId="288"/>
            <ac:grpSpMk id="699" creationId="{00000000-0000-0000-0000-000000000000}"/>
          </ac:grpSpMkLst>
        </pc:grpChg>
        <pc:cxnChg chg="mod ord">
          <ac:chgData name="Chou, Daniel E" userId="d08e0fa8-7617-4d19-934e-8e462abf1768" providerId="ADAL" clId="{2A8624B7-BB3A-4AC5-9177-563B4B4A603D}" dt="2021-08-11T18:52:41.558" v="1223" actId="962"/>
          <ac:cxnSpMkLst>
            <pc:docMk/>
            <pc:sldMk cId="0" sldId="288"/>
            <ac:cxnSpMk id="698" creationId="{00000000-0000-0000-0000-000000000000}"/>
          </ac:cxnSpMkLst>
        </pc:cxnChg>
      </pc:sldChg>
      <pc:sldChg chg="addSp modSp mod">
        <pc:chgData name="Chou, Daniel E" userId="d08e0fa8-7617-4d19-934e-8e462abf1768" providerId="ADAL" clId="{2A8624B7-BB3A-4AC5-9177-563B4B4A603D}" dt="2021-08-11T18:53:09.148" v="1226" actId="13244"/>
        <pc:sldMkLst>
          <pc:docMk/>
          <pc:sldMk cId="0" sldId="289"/>
        </pc:sldMkLst>
        <pc:spChg chg="add mod ord">
          <ac:chgData name="Chou, Daniel E" userId="d08e0fa8-7617-4d19-934e-8e462abf1768" providerId="ADAL" clId="{2A8624B7-BB3A-4AC5-9177-563B4B4A603D}" dt="2021-08-11T18:53:09.148" v="1226" actId="13244"/>
          <ac:spMkLst>
            <pc:docMk/>
            <pc:sldMk cId="0" sldId="289"/>
            <ac:spMk id="2" creationId="{D30561E0-E33F-4BE6-B67F-9696ECC57586}"/>
          </ac:spMkLst>
        </pc:spChg>
        <pc:spChg chg="mod">
          <ac:chgData name="Chou, Daniel E" userId="d08e0fa8-7617-4d19-934e-8e462abf1768" providerId="ADAL" clId="{2A8624B7-BB3A-4AC5-9177-563B4B4A603D}" dt="2021-08-11T17:06:51.966" v="139" actId="14100"/>
          <ac:spMkLst>
            <pc:docMk/>
            <pc:sldMk cId="0" sldId="289"/>
            <ac:spMk id="711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3:00.633" v="1225" actId="13244"/>
          <ac:spMkLst>
            <pc:docMk/>
            <pc:sldMk cId="0" sldId="289"/>
            <ac:spMk id="718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4:52.911" v="1111" actId="962"/>
          <ac:grpSpMkLst>
            <pc:docMk/>
            <pc:sldMk cId="0" sldId="289"/>
            <ac:grpSpMk id="3" creationId="{A200A789-1ADB-4DC6-8479-8B3527272157}"/>
          </ac:grpSpMkLst>
        </pc:grpChg>
        <pc:grpChg chg="mod ord">
          <ac:chgData name="Chou, Daniel E" userId="d08e0fa8-7617-4d19-934e-8e462abf1768" providerId="ADAL" clId="{2A8624B7-BB3A-4AC5-9177-563B4B4A603D}" dt="2021-08-11T18:52:50.357" v="1224" actId="13244"/>
          <ac:grpSpMkLst>
            <pc:docMk/>
            <pc:sldMk cId="0" sldId="289"/>
            <ac:grpSpMk id="712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38.311" v="1083" actId="164"/>
          <ac:grpSpMkLst>
            <pc:docMk/>
            <pc:sldMk cId="0" sldId="289"/>
            <ac:grpSpMk id="719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38.311" v="1083" actId="164"/>
          <ac:grpSpMkLst>
            <pc:docMk/>
            <pc:sldMk cId="0" sldId="289"/>
            <ac:grpSpMk id="745" creationId="{00000000-0000-0000-0000-000000000000}"/>
          </ac:grpSpMkLst>
        </pc:grpChg>
      </pc:sldChg>
      <pc:sldChg chg="addSp delSp modSp mod">
        <pc:chgData name="Chou, Daniel E" userId="d08e0fa8-7617-4d19-934e-8e462abf1768" providerId="ADAL" clId="{2A8624B7-BB3A-4AC5-9177-563B4B4A603D}" dt="2021-08-11T18:55:01.643" v="1229" actId="13244"/>
        <pc:sldMkLst>
          <pc:docMk/>
          <pc:sldMk cId="0" sldId="290"/>
        </pc:sldMkLst>
        <pc:spChg chg="add mod ord">
          <ac:chgData name="Chou, Daniel E" userId="d08e0fa8-7617-4d19-934e-8e462abf1768" providerId="ADAL" clId="{2A8624B7-BB3A-4AC5-9177-563B4B4A603D}" dt="2021-08-11T18:54:56.319" v="1228" actId="13244"/>
          <ac:spMkLst>
            <pc:docMk/>
            <pc:sldMk cId="0" sldId="290"/>
            <ac:spMk id="2" creationId="{CE7905A2-44B3-40D7-8CD5-0FBC3F29C038}"/>
          </ac:spMkLst>
        </pc:spChg>
        <pc:spChg chg="del mod">
          <ac:chgData name="Chou, Daniel E" userId="d08e0fa8-7617-4d19-934e-8e462abf1768" providerId="ADAL" clId="{2A8624B7-BB3A-4AC5-9177-563B4B4A603D}" dt="2021-08-11T17:07:15.624" v="146" actId="478"/>
          <ac:spMkLst>
            <pc:docMk/>
            <pc:sldMk cId="0" sldId="290"/>
            <ac:spMk id="783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4:53.873" v="1227" actId="13244"/>
          <ac:spMkLst>
            <pc:docMk/>
            <pc:sldMk cId="0" sldId="290"/>
            <ac:spMk id="790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4:58.175" v="1113" actId="962"/>
          <ac:grpSpMkLst>
            <pc:docMk/>
            <pc:sldMk cId="0" sldId="290"/>
            <ac:grpSpMk id="3" creationId="{2A89A42A-1A2D-4589-B724-47E770AAD617}"/>
          </ac:grpSpMkLst>
        </pc:grpChg>
        <pc:grpChg chg="mod">
          <ac:chgData name="Chou, Daniel E" userId="d08e0fa8-7617-4d19-934e-8e462abf1768" providerId="ADAL" clId="{2A8624B7-BB3A-4AC5-9177-563B4B4A603D}" dt="2021-08-11T18:14:51.859" v="1084" actId="164"/>
          <ac:grpSpMkLst>
            <pc:docMk/>
            <pc:sldMk cId="0" sldId="290"/>
            <ac:grpSpMk id="757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08:27.983" v="1057" actId="962"/>
          <ac:grpSpMkLst>
            <pc:docMk/>
            <pc:sldMk cId="0" sldId="290"/>
            <ac:grpSpMk id="784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4:51.859" v="1084" actId="164"/>
          <ac:grpSpMkLst>
            <pc:docMk/>
            <pc:sldMk cId="0" sldId="290"/>
            <ac:grpSpMk id="792" creationId="{00000000-0000-0000-0000-000000000000}"/>
          </ac:grpSpMkLst>
        </pc:grpChg>
        <pc:cxnChg chg="mod ord">
          <ac:chgData name="Chou, Daniel E" userId="d08e0fa8-7617-4d19-934e-8e462abf1768" providerId="ADAL" clId="{2A8624B7-BB3A-4AC5-9177-563B4B4A603D}" dt="2021-08-11T18:55:01.643" v="1229" actId="13244"/>
          <ac:cxnSpMkLst>
            <pc:docMk/>
            <pc:sldMk cId="0" sldId="290"/>
            <ac:cxnSpMk id="791" creationId="{00000000-0000-0000-0000-000000000000}"/>
          </ac:cxnSpMkLst>
        </pc:cxnChg>
      </pc:sldChg>
      <pc:sldChg chg="addSp modSp mod">
        <pc:chgData name="Chou, Daniel E" userId="d08e0fa8-7617-4d19-934e-8e462abf1768" providerId="ADAL" clId="{2A8624B7-BB3A-4AC5-9177-563B4B4A603D}" dt="2021-08-11T18:55:58.640" v="1232" actId="13244"/>
        <pc:sldMkLst>
          <pc:docMk/>
          <pc:sldMk cId="0" sldId="291"/>
        </pc:sldMkLst>
        <pc:spChg chg="add mod ord">
          <ac:chgData name="Chou, Daniel E" userId="d08e0fa8-7617-4d19-934e-8e462abf1768" providerId="ADAL" clId="{2A8624B7-BB3A-4AC5-9177-563B4B4A603D}" dt="2021-08-11T18:55:55.841" v="1231" actId="13244"/>
          <ac:spMkLst>
            <pc:docMk/>
            <pc:sldMk cId="0" sldId="291"/>
            <ac:spMk id="2" creationId="{83BA5344-5382-49B9-8992-E41F6E4F6E15}"/>
          </ac:spMkLst>
        </pc:spChg>
        <pc:spChg chg="mod ord">
          <ac:chgData name="Chou, Daniel E" userId="d08e0fa8-7617-4d19-934e-8e462abf1768" providerId="ADAL" clId="{2A8624B7-BB3A-4AC5-9177-563B4B4A603D}" dt="2021-08-11T18:55:58.640" v="1232" actId="13244"/>
          <ac:spMkLst>
            <pc:docMk/>
            <pc:sldMk cId="0" sldId="291"/>
            <ac:spMk id="804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5:53.812" v="1230" actId="13244"/>
          <ac:spMkLst>
            <pc:docMk/>
            <pc:sldMk cId="0" sldId="291"/>
            <ac:spMk id="811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5:01.546" v="1115" actId="962"/>
          <ac:grpSpMkLst>
            <pc:docMk/>
            <pc:sldMk cId="0" sldId="291"/>
            <ac:grpSpMk id="3" creationId="{29EF7236-24DF-4A3D-B072-3DBF8CDB80B7}"/>
          </ac:grpSpMkLst>
        </pc:grpChg>
        <pc:grpChg chg="mod">
          <ac:chgData name="Chou, Daniel E" userId="d08e0fa8-7617-4d19-934e-8e462abf1768" providerId="ADAL" clId="{2A8624B7-BB3A-4AC5-9177-563B4B4A603D}" dt="2021-08-11T18:08:19.638" v="1056" actId="962"/>
          <ac:grpSpMkLst>
            <pc:docMk/>
            <pc:sldMk cId="0" sldId="291"/>
            <ac:grpSpMk id="805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3:20.148" v="1077" actId="164"/>
          <ac:grpSpMkLst>
            <pc:docMk/>
            <pc:sldMk cId="0" sldId="291"/>
            <ac:grpSpMk id="812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3:20.148" v="1077" actId="164"/>
          <ac:grpSpMkLst>
            <pc:docMk/>
            <pc:sldMk cId="0" sldId="291"/>
            <ac:grpSpMk id="838" creationId="{00000000-0000-0000-0000-000000000000}"/>
          </ac:grpSpMkLst>
        </pc:grpChg>
      </pc:sldChg>
      <pc:sldChg chg="addSp delSp modSp mod">
        <pc:chgData name="Chou, Daniel E" userId="d08e0fa8-7617-4d19-934e-8e462abf1768" providerId="ADAL" clId="{2A8624B7-BB3A-4AC5-9177-563B4B4A603D}" dt="2021-08-11T18:56:15.724" v="1235" actId="13244"/>
        <pc:sldMkLst>
          <pc:docMk/>
          <pc:sldMk cId="0" sldId="292"/>
        </pc:sldMkLst>
        <pc:spChg chg="add mod ord">
          <ac:chgData name="Chou, Daniel E" userId="d08e0fa8-7617-4d19-934e-8e462abf1768" providerId="ADAL" clId="{2A8624B7-BB3A-4AC5-9177-563B4B4A603D}" dt="2021-08-11T18:56:11.060" v="1234" actId="13244"/>
          <ac:spMkLst>
            <pc:docMk/>
            <pc:sldMk cId="0" sldId="292"/>
            <ac:spMk id="3" creationId="{5F6ADF6E-4382-4ECE-80FB-CAD59A0932A9}"/>
          </ac:spMkLst>
        </pc:spChg>
        <pc:spChg chg="add del">
          <ac:chgData name="Chou, Daniel E" userId="d08e0fa8-7617-4d19-934e-8e462abf1768" providerId="ADAL" clId="{2A8624B7-BB3A-4AC5-9177-563B4B4A603D}" dt="2021-08-11T17:10:11.709" v="161" actId="22"/>
          <ac:spMkLst>
            <pc:docMk/>
            <pc:sldMk cId="0" sldId="292"/>
            <ac:spMk id="46" creationId="{44AEA53D-4B22-4E7C-A607-C259D66C81B1}"/>
          </ac:spMkLst>
        </pc:spChg>
        <pc:spChg chg="del mod">
          <ac:chgData name="Chou, Daniel E" userId="d08e0fa8-7617-4d19-934e-8e462abf1768" providerId="ADAL" clId="{2A8624B7-BB3A-4AC5-9177-563B4B4A603D}" dt="2021-08-11T17:10:08.087" v="159" actId="478"/>
          <ac:spMkLst>
            <pc:docMk/>
            <pc:sldMk cId="0" sldId="292"/>
            <ac:spMk id="850" creationId="{00000000-0000-0000-0000-000000000000}"/>
          </ac:spMkLst>
        </pc:spChg>
        <pc:spChg chg="ord">
          <ac:chgData name="Chou, Daniel E" userId="d08e0fa8-7617-4d19-934e-8e462abf1768" providerId="ADAL" clId="{2A8624B7-BB3A-4AC5-9177-563B4B4A603D}" dt="2021-08-11T18:56:09.569" v="1233" actId="13244"/>
          <ac:spMkLst>
            <pc:docMk/>
            <pc:sldMk cId="0" sldId="292"/>
            <ac:spMk id="857" creationId="{00000000-0000-0000-0000-000000000000}"/>
          </ac:spMkLst>
        </pc:spChg>
        <pc:grpChg chg="add mod">
          <ac:chgData name="Chou, Daniel E" userId="d08e0fa8-7617-4d19-934e-8e462abf1768" providerId="ADAL" clId="{2A8624B7-BB3A-4AC5-9177-563B4B4A603D}" dt="2021-08-11T18:25:09.382" v="1117" actId="962"/>
          <ac:grpSpMkLst>
            <pc:docMk/>
            <pc:sldMk cId="0" sldId="292"/>
            <ac:grpSpMk id="4" creationId="{ABD2E2D1-739F-47DF-ABA5-CBDD3C922799}"/>
          </ac:grpSpMkLst>
        </pc:grpChg>
        <pc:grpChg chg="mod">
          <ac:chgData name="Chou, Daniel E" userId="d08e0fa8-7617-4d19-934e-8e462abf1768" providerId="ADAL" clId="{2A8624B7-BB3A-4AC5-9177-563B4B4A603D}" dt="2021-08-11T18:08:14.319" v="1055" actId="962"/>
          <ac:grpSpMkLst>
            <pc:docMk/>
            <pc:sldMk cId="0" sldId="292"/>
            <ac:grpSpMk id="851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2:58.664" v="1076" actId="164"/>
          <ac:grpSpMkLst>
            <pc:docMk/>
            <pc:sldMk cId="0" sldId="292"/>
            <ac:grpSpMk id="858" creationId="{00000000-0000-0000-0000-000000000000}"/>
          </ac:grpSpMkLst>
        </pc:grpChg>
        <pc:grpChg chg="mod">
          <ac:chgData name="Chou, Daniel E" userId="d08e0fa8-7617-4d19-934e-8e462abf1768" providerId="ADAL" clId="{2A8624B7-BB3A-4AC5-9177-563B4B4A603D}" dt="2021-08-11T18:12:58.664" v="1076" actId="164"/>
          <ac:grpSpMkLst>
            <pc:docMk/>
            <pc:sldMk cId="0" sldId="292"/>
            <ac:grpSpMk id="885" creationId="{00000000-0000-0000-0000-000000000000}"/>
          </ac:grpSpMkLst>
        </pc:grpChg>
        <pc:cxnChg chg="mod ord">
          <ac:chgData name="Chou, Daniel E" userId="d08e0fa8-7617-4d19-934e-8e462abf1768" providerId="ADAL" clId="{2A8624B7-BB3A-4AC5-9177-563B4B4A603D}" dt="2021-08-11T18:56:15.724" v="1235" actId="13244"/>
          <ac:cxnSpMkLst>
            <pc:docMk/>
            <pc:sldMk cId="0" sldId="292"/>
            <ac:cxnSpMk id="884" creationId="{00000000-0000-0000-0000-000000000000}"/>
          </ac:cxnSpMkLst>
        </pc:cxnChg>
      </pc:sldChg>
      <pc:sldChg chg="del">
        <pc:chgData name="Chou, Daniel E" userId="d08e0fa8-7617-4d19-934e-8e462abf1768" providerId="ADAL" clId="{2A8624B7-BB3A-4AC5-9177-563B4B4A603D}" dt="2021-08-11T17:52:13.484" v="988" actId="47"/>
        <pc:sldMkLst>
          <pc:docMk/>
          <pc:sldMk cId="0" sldId="296"/>
        </pc:sldMkLst>
      </pc:sldChg>
      <pc:sldChg chg="modSp mod">
        <pc:chgData name="Chou, Daniel E" userId="d08e0fa8-7617-4d19-934e-8e462abf1768" providerId="ADAL" clId="{2A8624B7-BB3A-4AC5-9177-563B4B4A603D}" dt="2021-08-11T18:50:20.958" v="1212" actId="962"/>
        <pc:sldMkLst>
          <pc:docMk/>
          <pc:sldMk cId="0" sldId="308"/>
        </pc:sldMkLst>
        <pc:cxnChg chg="mod">
          <ac:chgData name="Chou, Daniel E" userId="d08e0fa8-7617-4d19-934e-8e462abf1768" providerId="ADAL" clId="{2A8624B7-BB3A-4AC5-9177-563B4B4A603D}" dt="2021-08-11T18:50:20.958" v="1212" actId="962"/>
          <ac:cxnSpMkLst>
            <pc:docMk/>
            <pc:sldMk cId="0" sldId="308"/>
            <ac:cxnSpMk id="457" creationId="{00000000-0000-0000-0000-000000000000}"/>
          </ac:cxnSpMkLst>
        </pc:cxnChg>
        <pc:cxnChg chg="mod">
          <ac:chgData name="Chou, Daniel E" userId="d08e0fa8-7617-4d19-934e-8e462abf1768" providerId="ADAL" clId="{2A8624B7-BB3A-4AC5-9177-563B4B4A603D}" dt="2021-08-11T18:49:13.436" v="1211" actId="962"/>
          <ac:cxnSpMkLst>
            <pc:docMk/>
            <pc:sldMk cId="0" sldId="308"/>
            <ac:cxnSpMk id="459" creationId="{00000000-0000-0000-0000-000000000000}"/>
          </ac:cxnSpMkLst>
        </pc:cxnChg>
      </pc:sldChg>
      <pc:sldChg chg="modSp mod">
        <pc:chgData name="Chou, Daniel E" userId="d08e0fa8-7617-4d19-934e-8e462abf1768" providerId="ADAL" clId="{2A8624B7-BB3A-4AC5-9177-563B4B4A603D}" dt="2021-08-11T18:51:27.659" v="1213" actId="962"/>
        <pc:sldMkLst>
          <pc:docMk/>
          <pc:sldMk cId="0" sldId="309"/>
        </pc:sldMkLst>
        <pc:cxnChg chg="mod">
          <ac:chgData name="Chou, Daniel E" userId="d08e0fa8-7617-4d19-934e-8e462abf1768" providerId="ADAL" clId="{2A8624B7-BB3A-4AC5-9177-563B4B4A603D}" dt="2021-08-11T18:51:27.659" v="1213" actId="962"/>
          <ac:cxnSpMkLst>
            <pc:docMk/>
            <pc:sldMk cId="0" sldId="309"/>
            <ac:cxnSpMk id="478" creationId="{00000000-0000-0000-0000-000000000000}"/>
          </ac:cxnSpMkLst>
        </pc:cxnChg>
      </pc:sldChg>
      <pc:sldChg chg="add">
        <pc:chgData name="Chou, Daniel E" userId="d08e0fa8-7617-4d19-934e-8e462abf1768" providerId="ADAL" clId="{2A8624B7-BB3A-4AC5-9177-563B4B4A603D}" dt="2021-08-11T17:51:55.316" v="985"/>
        <pc:sldMkLst>
          <pc:docMk/>
          <pc:sldMk cId="2516997468" sldId="317"/>
        </pc:sldMkLst>
      </pc:sldChg>
      <pc:sldChg chg="add">
        <pc:chgData name="Chou, Daniel E" userId="d08e0fa8-7617-4d19-934e-8e462abf1768" providerId="ADAL" clId="{2A8624B7-BB3A-4AC5-9177-563B4B4A603D}" dt="2021-08-11T17:52:11.867" v="987"/>
        <pc:sldMkLst>
          <pc:docMk/>
          <pc:sldMk cId="4068533940" sldId="318"/>
        </pc:sldMkLst>
      </pc:sldChg>
    </pc:docChg>
  </pc:docChgLst>
  <pc:docChgLst>
    <pc:chgData name="Janson, Brian D" userId="17869c82-e820-4f0b-9ef4-6bb812314540" providerId="ADAL" clId="{ADC5BF0F-8013-4760-ADC0-5DF5A13D6631}"/>
    <pc:docChg chg="undo custSel modSld sldOrd">
      <pc:chgData name="Janson, Brian D" userId="17869c82-e820-4f0b-9ef4-6bb812314540" providerId="ADAL" clId="{ADC5BF0F-8013-4760-ADC0-5DF5A13D6631}" dt="2023-09-22T16:20:12.615" v="201" actId="207"/>
      <pc:docMkLst>
        <pc:docMk/>
      </pc:docMkLst>
      <pc:sldChg chg="modSp mod">
        <pc:chgData name="Janson, Brian D" userId="17869c82-e820-4f0b-9ef4-6bb812314540" providerId="ADAL" clId="{ADC5BF0F-8013-4760-ADC0-5DF5A13D6631}" dt="2023-09-15T22:16:51.875" v="5" actId="1076"/>
        <pc:sldMkLst>
          <pc:docMk/>
          <pc:sldMk cId="0" sldId="261"/>
        </pc:sldMkLst>
        <pc:spChg chg="mod">
          <ac:chgData name="Janson, Brian D" userId="17869c82-e820-4f0b-9ef4-6bb812314540" providerId="ADAL" clId="{ADC5BF0F-8013-4760-ADC0-5DF5A13D6631}" dt="2023-09-15T22:16:51.875" v="5" actId="1076"/>
          <ac:spMkLst>
            <pc:docMk/>
            <pc:sldMk cId="0" sldId="261"/>
            <ac:spMk id="3" creationId="{77249657-1EC6-77F3-E1A1-25701E0304DF}"/>
          </ac:spMkLst>
        </pc:spChg>
        <pc:spChg chg="mod">
          <ac:chgData name="Janson, Brian D" userId="17869c82-e820-4f0b-9ef4-6bb812314540" providerId="ADAL" clId="{ADC5BF0F-8013-4760-ADC0-5DF5A13D6631}" dt="2023-09-15T22:16:44.492" v="4" actId="1076"/>
          <ac:spMkLst>
            <pc:docMk/>
            <pc:sldMk cId="0" sldId="261"/>
            <ac:spMk id="126" creationId="{00000000-0000-0000-0000-000000000000}"/>
          </ac:spMkLst>
        </pc:spChg>
        <pc:picChg chg="mod">
          <ac:chgData name="Janson, Brian D" userId="17869c82-e820-4f0b-9ef4-6bb812314540" providerId="ADAL" clId="{ADC5BF0F-8013-4760-ADC0-5DF5A13D6631}" dt="2023-09-15T22:16:35.499" v="2" actId="14100"/>
          <ac:picMkLst>
            <pc:docMk/>
            <pc:sldMk cId="0" sldId="261"/>
            <ac:picMk id="11" creationId="{9742FB93-22D0-42E6-BE84-0F85086A792F}"/>
          </ac:picMkLst>
        </pc:picChg>
      </pc:sldChg>
      <pc:sldChg chg="delSp modSp mod">
        <pc:chgData name="Janson, Brian D" userId="17869c82-e820-4f0b-9ef4-6bb812314540" providerId="ADAL" clId="{ADC5BF0F-8013-4760-ADC0-5DF5A13D6631}" dt="2023-09-22T16:20:12.615" v="201" actId="207"/>
        <pc:sldMkLst>
          <pc:docMk/>
          <pc:sldMk cId="0" sldId="263"/>
        </pc:sldMkLst>
        <pc:spChg chg="del mod">
          <ac:chgData name="Janson, Brian D" userId="17869c82-e820-4f0b-9ef4-6bb812314540" providerId="ADAL" clId="{ADC5BF0F-8013-4760-ADC0-5DF5A13D6631}" dt="2023-09-15T22:17:11.432" v="7" actId="478"/>
          <ac:spMkLst>
            <pc:docMk/>
            <pc:sldMk cId="0" sldId="263"/>
            <ac:spMk id="2" creationId="{CB0F41D5-8627-40B7-BE67-8BA495D76CF4}"/>
          </ac:spMkLst>
        </pc:spChg>
        <pc:spChg chg="mod">
          <ac:chgData name="Janson, Brian D" userId="17869c82-e820-4f0b-9ef4-6bb812314540" providerId="ADAL" clId="{ADC5BF0F-8013-4760-ADC0-5DF5A13D6631}" dt="2023-09-22T16:20:12.615" v="201" actId="207"/>
          <ac:spMkLst>
            <pc:docMk/>
            <pc:sldMk cId="0" sldId="263"/>
            <ac:spMk id="153" creationId="{00000000-0000-0000-0000-000000000000}"/>
          </ac:spMkLst>
        </pc:spChg>
      </pc:sldChg>
      <pc:sldChg chg="delSp modSp mod">
        <pc:chgData name="Janson, Brian D" userId="17869c82-e820-4f0b-9ef4-6bb812314540" providerId="ADAL" clId="{ADC5BF0F-8013-4760-ADC0-5DF5A13D6631}" dt="2023-09-15T22:17:54.821" v="19" actId="20577"/>
        <pc:sldMkLst>
          <pc:docMk/>
          <pc:sldMk cId="0" sldId="264"/>
        </pc:sldMkLst>
        <pc:spChg chg="mod">
          <ac:chgData name="Janson, Brian D" userId="17869c82-e820-4f0b-9ef4-6bb812314540" providerId="ADAL" clId="{ADC5BF0F-8013-4760-ADC0-5DF5A13D6631}" dt="2023-09-15T22:17:54.821" v="19" actId="20577"/>
          <ac:spMkLst>
            <pc:docMk/>
            <pc:sldMk cId="0" sldId="264"/>
            <ac:spMk id="2" creationId="{3E06AE43-DF92-47F9-9B86-0CE3776D22E1}"/>
          </ac:spMkLst>
        </pc:spChg>
        <pc:spChg chg="del mod">
          <ac:chgData name="Janson, Brian D" userId="17869c82-e820-4f0b-9ef4-6bb812314540" providerId="ADAL" clId="{ADC5BF0F-8013-4760-ADC0-5DF5A13D6631}" dt="2023-09-15T22:17:42.600" v="14" actId="478"/>
          <ac:spMkLst>
            <pc:docMk/>
            <pc:sldMk cId="0" sldId="264"/>
            <ac:spMk id="170" creationId="{00000000-0000-0000-0000-000000000000}"/>
          </ac:spMkLst>
        </pc:spChg>
      </pc:sldChg>
      <pc:sldChg chg="delSp modSp mod modCm">
        <pc:chgData name="Janson, Brian D" userId="17869c82-e820-4f0b-9ef4-6bb812314540" providerId="ADAL" clId="{ADC5BF0F-8013-4760-ADC0-5DF5A13D6631}" dt="2023-09-15T22:18:18.057" v="26"/>
        <pc:sldMkLst>
          <pc:docMk/>
          <pc:sldMk cId="0" sldId="265"/>
        </pc:sldMkLst>
        <pc:spChg chg="mod">
          <ac:chgData name="Janson, Brian D" userId="17869c82-e820-4f0b-9ef4-6bb812314540" providerId="ADAL" clId="{ADC5BF0F-8013-4760-ADC0-5DF5A13D6631}" dt="2023-09-15T22:18:10.623" v="25" actId="20577"/>
          <ac:spMkLst>
            <pc:docMk/>
            <pc:sldMk cId="0" sldId="265"/>
            <ac:spMk id="2" creationId="{5F1A3FAA-2289-49B3-948E-33564D7B315A}"/>
          </ac:spMkLst>
        </pc:spChg>
        <pc:spChg chg="del mod">
          <ac:chgData name="Janson, Brian D" userId="17869c82-e820-4f0b-9ef4-6bb812314540" providerId="ADAL" clId="{ADC5BF0F-8013-4760-ADC0-5DF5A13D6631}" dt="2023-09-15T22:18:04.345" v="21" actId="478"/>
          <ac:spMkLst>
            <pc:docMk/>
            <pc:sldMk cId="0" sldId="265"/>
            <ac:spMk id="197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18:18.057" v="26"/>
              <pc2:cmMkLst xmlns:pc2="http://schemas.microsoft.com/office/powerpoint/2019/9/main/command">
                <pc:docMk/>
                <pc:sldMk cId="0" sldId="265"/>
                <pc2:cmMk id="{A35F2990-4542-4B3E-A75C-62FD53B53CFF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19:17.794" v="33"/>
        <pc:sldMkLst>
          <pc:docMk/>
          <pc:sldMk cId="0" sldId="266"/>
        </pc:sldMkLst>
        <pc:spChg chg="del mod">
          <ac:chgData name="Janson, Brian D" userId="17869c82-e820-4f0b-9ef4-6bb812314540" providerId="ADAL" clId="{ADC5BF0F-8013-4760-ADC0-5DF5A13D6631}" dt="2023-09-15T22:18:51.269" v="28" actId="478"/>
          <ac:spMkLst>
            <pc:docMk/>
            <pc:sldMk cId="0" sldId="266"/>
            <ac:spMk id="2" creationId="{6C3D5E16-A4CB-4B50-98B3-0B4C7492A08C}"/>
          </ac:spMkLst>
        </pc:spChg>
        <pc:spChg chg="mod">
          <ac:chgData name="Janson, Brian D" userId="17869c82-e820-4f0b-9ef4-6bb812314540" providerId="ADAL" clId="{ADC5BF0F-8013-4760-ADC0-5DF5A13D6631}" dt="2023-09-15T22:19:00.175" v="32"/>
          <ac:spMkLst>
            <pc:docMk/>
            <pc:sldMk cId="0" sldId="266"/>
            <ac:spMk id="211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19:17.794" v="33"/>
              <pc2:cmMkLst xmlns:pc2="http://schemas.microsoft.com/office/powerpoint/2019/9/main/command">
                <pc:docMk/>
                <pc:sldMk cId="0" sldId="266"/>
                <pc2:cmMk id="{2664C248-B68A-4BF8-B224-50CC1BC82687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20:02.800" v="40"/>
        <pc:sldMkLst>
          <pc:docMk/>
          <pc:sldMk cId="0" sldId="268"/>
        </pc:sldMkLst>
        <pc:spChg chg="del mod">
          <ac:chgData name="Janson, Brian D" userId="17869c82-e820-4f0b-9ef4-6bb812314540" providerId="ADAL" clId="{ADC5BF0F-8013-4760-ADC0-5DF5A13D6631}" dt="2023-09-15T22:19:42.796" v="35" actId="478"/>
          <ac:spMkLst>
            <pc:docMk/>
            <pc:sldMk cId="0" sldId="268"/>
            <ac:spMk id="2" creationId="{7B7B8F64-3196-4172-859A-4F5497EE5A0C}"/>
          </ac:spMkLst>
        </pc:spChg>
        <pc:spChg chg="mod">
          <ac:chgData name="Janson, Brian D" userId="17869c82-e820-4f0b-9ef4-6bb812314540" providerId="ADAL" clId="{ADC5BF0F-8013-4760-ADC0-5DF5A13D6631}" dt="2023-09-15T22:20:00.128" v="39" actId="14100"/>
          <ac:spMkLst>
            <pc:docMk/>
            <pc:sldMk cId="0" sldId="268"/>
            <ac:spMk id="236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0:02.800" v="40"/>
              <pc2:cmMkLst xmlns:pc2="http://schemas.microsoft.com/office/powerpoint/2019/9/main/command">
                <pc:docMk/>
                <pc:sldMk cId="0" sldId="268"/>
                <pc2:cmMk id="{8DB22328-167C-4F8C-882A-39D8ACCE2757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21:37.777" v="50"/>
        <pc:sldMkLst>
          <pc:docMk/>
          <pc:sldMk cId="0" sldId="270"/>
        </pc:sldMkLst>
        <pc:spChg chg="del mod">
          <ac:chgData name="Janson, Brian D" userId="17869c82-e820-4f0b-9ef4-6bb812314540" providerId="ADAL" clId="{ADC5BF0F-8013-4760-ADC0-5DF5A13D6631}" dt="2023-09-15T22:20:30.911" v="44" actId="478"/>
          <ac:spMkLst>
            <pc:docMk/>
            <pc:sldMk cId="0" sldId="270"/>
            <ac:spMk id="2" creationId="{CA5B30C9-3FCB-4846-95E2-733D3FC1F00B}"/>
          </ac:spMkLst>
        </pc:spChg>
        <pc:spChg chg="mod">
          <ac:chgData name="Janson, Brian D" userId="17869c82-e820-4f0b-9ef4-6bb812314540" providerId="ADAL" clId="{ADC5BF0F-8013-4760-ADC0-5DF5A13D6631}" dt="2023-09-15T22:21:02.549" v="49" actId="1076"/>
          <ac:spMkLst>
            <pc:docMk/>
            <pc:sldMk cId="0" sldId="270"/>
            <ac:spMk id="270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1:37.777" v="50"/>
              <pc2:cmMkLst xmlns:pc2="http://schemas.microsoft.com/office/powerpoint/2019/9/main/command">
                <pc:docMk/>
                <pc:sldMk cId="0" sldId="270"/>
                <pc2:cmMk id="{572AAB26-3A6E-41C4-B877-B335AC4DE9FD}"/>
              </pc2:cmMkLst>
            </pc226:cmChg>
          </p:ext>
        </pc:extLst>
      </pc:sldChg>
      <pc:sldChg chg="delSp modSp mod">
        <pc:chgData name="Janson, Brian D" userId="17869c82-e820-4f0b-9ef4-6bb812314540" providerId="ADAL" clId="{ADC5BF0F-8013-4760-ADC0-5DF5A13D6631}" dt="2023-09-15T22:21:54.518" v="56"/>
        <pc:sldMkLst>
          <pc:docMk/>
          <pc:sldMk cId="0" sldId="271"/>
        </pc:sldMkLst>
        <pc:spChg chg="del mod">
          <ac:chgData name="Janson, Brian D" userId="17869c82-e820-4f0b-9ef4-6bb812314540" providerId="ADAL" clId="{ADC5BF0F-8013-4760-ADC0-5DF5A13D6631}" dt="2023-09-15T22:21:46.164" v="52" actId="478"/>
          <ac:spMkLst>
            <pc:docMk/>
            <pc:sldMk cId="0" sldId="271"/>
            <ac:spMk id="2" creationId="{D8F07932-3DEF-4E1A-8A24-B449B832590A}"/>
          </ac:spMkLst>
        </pc:spChg>
        <pc:spChg chg="mod">
          <ac:chgData name="Janson, Brian D" userId="17869c82-e820-4f0b-9ef4-6bb812314540" providerId="ADAL" clId="{ADC5BF0F-8013-4760-ADC0-5DF5A13D6631}" dt="2023-09-15T22:21:54.518" v="56"/>
          <ac:spMkLst>
            <pc:docMk/>
            <pc:sldMk cId="0" sldId="271"/>
            <ac:spMk id="285" creationId="{00000000-0000-0000-0000-000000000000}"/>
          </ac:spMkLst>
        </pc:spChg>
      </pc:sldChg>
      <pc:sldChg chg="delSp modSp mod modCm">
        <pc:chgData name="Janson, Brian D" userId="17869c82-e820-4f0b-9ef4-6bb812314540" providerId="ADAL" clId="{ADC5BF0F-8013-4760-ADC0-5DF5A13D6631}" dt="2023-09-15T22:22:44.908" v="63"/>
        <pc:sldMkLst>
          <pc:docMk/>
          <pc:sldMk cId="0" sldId="273"/>
        </pc:sldMkLst>
        <pc:spChg chg="del mod">
          <ac:chgData name="Janson, Brian D" userId="17869c82-e820-4f0b-9ef4-6bb812314540" providerId="ADAL" clId="{ADC5BF0F-8013-4760-ADC0-5DF5A13D6631}" dt="2023-09-15T22:22:23.500" v="58" actId="478"/>
          <ac:spMkLst>
            <pc:docMk/>
            <pc:sldMk cId="0" sldId="273"/>
            <ac:spMk id="2" creationId="{5936A33F-C8F7-4E6D-934A-52014B92554A}"/>
          </ac:spMkLst>
        </pc:spChg>
        <pc:spChg chg="mod">
          <ac:chgData name="Janson, Brian D" userId="17869c82-e820-4f0b-9ef4-6bb812314540" providerId="ADAL" clId="{ADC5BF0F-8013-4760-ADC0-5DF5A13D6631}" dt="2023-09-15T22:22:30.741" v="62"/>
          <ac:spMkLst>
            <pc:docMk/>
            <pc:sldMk cId="0" sldId="273"/>
            <ac:spMk id="324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2:44.908" v="63"/>
              <pc2:cmMkLst xmlns:pc2="http://schemas.microsoft.com/office/powerpoint/2019/9/main/command">
                <pc:docMk/>
                <pc:sldMk cId="0" sldId="273"/>
                <pc2:cmMk id="{789E4261-F040-45E6-87B8-2413C9FCB1E1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23:35.968" v="72"/>
        <pc:sldMkLst>
          <pc:docMk/>
          <pc:sldMk cId="0" sldId="275"/>
        </pc:sldMkLst>
        <pc:spChg chg="del mod">
          <ac:chgData name="Janson, Brian D" userId="17869c82-e820-4f0b-9ef4-6bb812314540" providerId="ADAL" clId="{ADC5BF0F-8013-4760-ADC0-5DF5A13D6631}" dt="2023-09-15T22:23:05.223" v="65" actId="478"/>
          <ac:spMkLst>
            <pc:docMk/>
            <pc:sldMk cId="0" sldId="275"/>
            <ac:spMk id="2" creationId="{6E4C56A6-988D-41E1-A458-B341D5BDEEBB}"/>
          </ac:spMkLst>
        </pc:spChg>
        <pc:spChg chg="mod">
          <ac:chgData name="Janson, Brian D" userId="17869c82-e820-4f0b-9ef4-6bb812314540" providerId="ADAL" clId="{ADC5BF0F-8013-4760-ADC0-5DF5A13D6631}" dt="2023-09-15T22:23:26.722" v="71" actId="14100"/>
          <ac:spMkLst>
            <pc:docMk/>
            <pc:sldMk cId="0" sldId="275"/>
            <ac:spMk id="359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3:35.968" v="72"/>
              <pc2:cmMkLst xmlns:pc2="http://schemas.microsoft.com/office/powerpoint/2019/9/main/command">
                <pc:docMk/>
                <pc:sldMk cId="0" sldId="275"/>
                <pc2:cmMk id="{D8315D6B-714B-49BB-8A62-2B54D9926A42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24:03.794" v="79"/>
        <pc:sldMkLst>
          <pc:docMk/>
          <pc:sldMk cId="0" sldId="276"/>
        </pc:sldMkLst>
        <pc:spChg chg="del mod">
          <ac:chgData name="Janson, Brian D" userId="17869c82-e820-4f0b-9ef4-6bb812314540" providerId="ADAL" clId="{ADC5BF0F-8013-4760-ADC0-5DF5A13D6631}" dt="2023-09-15T22:23:52.034" v="74" actId="478"/>
          <ac:spMkLst>
            <pc:docMk/>
            <pc:sldMk cId="0" sldId="276"/>
            <ac:spMk id="2" creationId="{7312DFD7-E1F2-4C9B-9D2F-3E900C44BD01}"/>
          </ac:spMkLst>
        </pc:spChg>
        <pc:spChg chg="mod">
          <ac:chgData name="Janson, Brian D" userId="17869c82-e820-4f0b-9ef4-6bb812314540" providerId="ADAL" clId="{ADC5BF0F-8013-4760-ADC0-5DF5A13D6631}" dt="2023-09-15T22:23:59.953" v="78"/>
          <ac:spMkLst>
            <pc:docMk/>
            <pc:sldMk cId="0" sldId="276"/>
            <ac:spMk id="373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4:03.794" v="79"/>
              <pc2:cmMkLst xmlns:pc2="http://schemas.microsoft.com/office/powerpoint/2019/9/main/command">
                <pc:docMk/>
                <pc:sldMk cId="0" sldId="276"/>
                <pc2:cmMk id="{D20C6A5F-B5E3-40D9-BA5A-6B44C86A3DE4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15T22:25:40.979" v="102"/>
        <pc:sldMkLst>
          <pc:docMk/>
          <pc:sldMk cId="0" sldId="279"/>
        </pc:sldMkLst>
        <pc:spChg chg="del mod">
          <ac:chgData name="Janson, Brian D" userId="17869c82-e820-4f0b-9ef4-6bb812314540" providerId="ADAL" clId="{ADC5BF0F-8013-4760-ADC0-5DF5A13D6631}" dt="2023-09-15T22:25:27.546" v="96" actId="478"/>
          <ac:spMkLst>
            <pc:docMk/>
            <pc:sldMk cId="0" sldId="279"/>
            <ac:spMk id="2" creationId="{C0E3844D-6ED6-4214-BA68-8292946187B2}"/>
          </ac:spMkLst>
        </pc:spChg>
        <pc:spChg chg="mod">
          <ac:chgData name="Janson, Brian D" userId="17869c82-e820-4f0b-9ef4-6bb812314540" providerId="ADAL" clId="{ADC5BF0F-8013-4760-ADC0-5DF5A13D6631}" dt="2023-09-15T22:25:36.042" v="101"/>
          <ac:spMkLst>
            <pc:docMk/>
            <pc:sldMk cId="0" sldId="279"/>
            <ac:spMk id="418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5:40.979" v="102"/>
              <pc2:cmMkLst xmlns:pc2="http://schemas.microsoft.com/office/powerpoint/2019/9/main/command">
                <pc:docMk/>
                <pc:sldMk cId="0" sldId="279"/>
                <pc2:cmMk id="{96EBA651-E786-4847-94A9-19A1B4988F29}"/>
              </pc2:cmMkLst>
            </pc226:cmChg>
          </p:ext>
        </pc:extLst>
      </pc:sldChg>
      <pc:sldChg chg="addSp delSp modSp mod modCm">
        <pc:chgData name="Janson, Brian D" userId="17869c82-e820-4f0b-9ef4-6bb812314540" providerId="ADAL" clId="{ADC5BF0F-8013-4760-ADC0-5DF5A13D6631}" dt="2023-09-15T22:28:07.608" v="121"/>
        <pc:sldMkLst>
          <pc:docMk/>
          <pc:sldMk cId="0" sldId="284"/>
        </pc:sldMkLst>
        <pc:spChg chg="mod">
          <ac:chgData name="Janson, Brian D" userId="17869c82-e820-4f0b-9ef4-6bb812314540" providerId="ADAL" clId="{ADC5BF0F-8013-4760-ADC0-5DF5A13D6631}" dt="2023-09-15T22:27:24.830" v="113" actId="14100"/>
          <ac:spMkLst>
            <pc:docMk/>
            <pc:sldMk cId="0" sldId="284"/>
            <ac:spMk id="2" creationId="{8B434ED3-D89C-413D-AEE2-08FF44B83BC3}"/>
          </ac:spMkLst>
        </pc:spChg>
        <pc:spChg chg="add del">
          <ac:chgData name="Janson, Brian D" userId="17869c82-e820-4f0b-9ef4-6bb812314540" providerId="ADAL" clId="{ADC5BF0F-8013-4760-ADC0-5DF5A13D6631}" dt="2023-09-15T22:26:56.731" v="107" actId="22"/>
          <ac:spMkLst>
            <pc:docMk/>
            <pc:sldMk cId="0" sldId="284"/>
            <ac:spMk id="5" creationId="{F8832A57-7441-F502-F2F8-3E0FD4A3148C}"/>
          </ac:spMkLst>
        </pc:spChg>
        <pc:spChg chg="del mod">
          <ac:chgData name="Janson, Brian D" userId="17869c82-e820-4f0b-9ef4-6bb812314540" providerId="ADAL" clId="{ADC5BF0F-8013-4760-ADC0-5DF5A13D6631}" dt="2023-09-15T22:26:50.406" v="104" actId="478"/>
          <ac:spMkLst>
            <pc:docMk/>
            <pc:sldMk cId="0" sldId="284"/>
            <ac:spMk id="510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8:07.608" v="121"/>
              <pc2:cmMkLst xmlns:pc2="http://schemas.microsoft.com/office/powerpoint/2019/9/main/command">
                <pc:docMk/>
                <pc:sldMk cId="0" sldId="284"/>
                <pc2:cmMk id="{654E3EBE-ECBB-4E3B-8ABB-7A227F30F5D5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5:07.098" v="140"/>
        <pc:sldMkLst>
          <pc:docMk/>
          <pc:sldMk cId="0" sldId="287"/>
        </pc:sldMkLst>
        <pc:spChg chg="mod">
          <ac:chgData name="Janson, Brian D" userId="17869c82-e820-4f0b-9ef4-6bb812314540" providerId="ADAL" clId="{ADC5BF0F-8013-4760-ADC0-5DF5A13D6631}" dt="2023-09-22T16:15:02.128" v="139" actId="14100"/>
          <ac:spMkLst>
            <pc:docMk/>
            <pc:sldMk cId="0" sldId="287"/>
            <ac:spMk id="2" creationId="{BACEADAF-16FD-4A03-9E8C-14E05BE3BBA0}"/>
          </ac:spMkLst>
        </pc:spChg>
        <pc:spChg chg="del mod">
          <ac:chgData name="Janson, Brian D" userId="17869c82-e820-4f0b-9ef4-6bb812314540" providerId="ADAL" clId="{ADC5BF0F-8013-4760-ADC0-5DF5A13D6631}" dt="2023-09-22T16:14:38.819" v="134" actId="478"/>
          <ac:spMkLst>
            <pc:docMk/>
            <pc:sldMk cId="0" sldId="287"/>
            <ac:spMk id="618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5:07.098" v="140"/>
              <pc2:cmMkLst xmlns:pc2="http://schemas.microsoft.com/office/powerpoint/2019/9/main/command">
                <pc:docMk/>
                <pc:sldMk cId="0" sldId="287"/>
                <pc2:cmMk id="{BAC4722B-680C-4482-B443-0E0989084E25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8:21.154" v="189" actId="114"/>
        <pc:sldMkLst>
          <pc:docMk/>
          <pc:sldMk cId="0" sldId="289"/>
        </pc:sldMkLst>
        <pc:spChg chg="mod">
          <ac:chgData name="Janson, Brian D" userId="17869c82-e820-4f0b-9ef4-6bb812314540" providerId="ADAL" clId="{ADC5BF0F-8013-4760-ADC0-5DF5A13D6631}" dt="2023-09-22T16:18:21.154" v="189" actId="114"/>
          <ac:spMkLst>
            <pc:docMk/>
            <pc:sldMk cId="0" sldId="289"/>
            <ac:spMk id="2" creationId="{D30561E0-E33F-4BE6-B67F-9696ECC57586}"/>
          </ac:spMkLst>
        </pc:spChg>
        <pc:spChg chg="del mod">
          <ac:chgData name="Janson, Brian D" userId="17869c82-e820-4f0b-9ef4-6bb812314540" providerId="ADAL" clId="{ADC5BF0F-8013-4760-ADC0-5DF5A13D6631}" dt="2023-09-22T16:15:26.684" v="142" actId="478"/>
          <ac:spMkLst>
            <pc:docMk/>
            <pc:sldMk cId="0" sldId="289"/>
            <ac:spMk id="711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5:34.575" v="146"/>
              <pc2:cmMkLst xmlns:pc2="http://schemas.microsoft.com/office/powerpoint/2019/9/main/command">
                <pc:docMk/>
                <pc:sldMk cId="0" sldId="289"/>
                <pc2:cmMk id="{93DCC2E4-F4E7-46AD-8433-A47688F5E905}"/>
              </pc2:cmMkLst>
            </pc226:cmChg>
          </p:ext>
        </pc:extLst>
      </pc:sldChg>
      <pc:sldChg chg="modCm">
        <pc:chgData name="Janson, Brian D" userId="17869c82-e820-4f0b-9ef4-6bb812314540" providerId="ADAL" clId="{ADC5BF0F-8013-4760-ADC0-5DF5A13D6631}" dt="2023-09-22T16:15:44.189" v="147"/>
        <pc:sldMkLst>
          <pc:docMk/>
          <pc:sldMk cId="0" sldId="290"/>
        </pc:sldMkLst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5:44.189" v="147"/>
              <pc2:cmMkLst xmlns:pc2="http://schemas.microsoft.com/office/powerpoint/2019/9/main/command">
                <pc:docMk/>
                <pc:sldMk cId="0" sldId="290"/>
                <pc2:cmMk id="{0D2DD99B-0B67-47A5-AF3C-6F86869AB9F5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8:49.376" v="194" actId="114"/>
        <pc:sldMkLst>
          <pc:docMk/>
          <pc:sldMk cId="0" sldId="291"/>
        </pc:sldMkLst>
        <pc:spChg chg="mod">
          <ac:chgData name="Janson, Brian D" userId="17869c82-e820-4f0b-9ef4-6bb812314540" providerId="ADAL" clId="{ADC5BF0F-8013-4760-ADC0-5DF5A13D6631}" dt="2023-09-22T16:18:49.376" v="194" actId="114"/>
          <ac:spMkLst>
            <pc:docMk/>
            <pc:sldMk cId="0" sldId="291"/>
            <ac:spMk id="2" creationId="{83BA5344-5382-49B9-8992-E41F6E4F6E15}"/>
          </ac:spMkLst>
        </pc:spChg>
        <pc:spChg chg="del mod">
          <ac:chgData name="Janson, Brian D" userId="17869c82-e820-4f0b-9ef4-6bb812314540" providerId="ADAL" clId="{ADC5BF0F-8013-4760-ADC0-5DF5A13D6631}" dt="2023-09-22T16:15:52.531" v="149" actId="478"/>
          <ac:spMkLst>
            <pc:docMk/>
            <pc:sldMk cId="0" sldId="291"/>
            <ac:spMk id="804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6:02.158" v="154"/>
              <pc2:cmMkLst xmlns:pc2="http://schemas.microsoft.com/office/powerpoint/2019/9/main/command">
                <pc:docMk/>
                <pc:sldMk cId="0" sldId="291"/>
                <pc2:cmMk id="{CAB569B8-0FEE-4A32-9B04-3584D7087E75}"/>
              </pc2:cmMkLst>
            </pc226:cmChg>
          </p:ext>
        </pc:extLst>
      </pc:sldChg>
      <pc:sldChg chg="ord">
        <pc:chgData name="Janson, Brian D" userId="17869c82-e820-4f0b-9ef4-6bb812314540" providerId="ADAL" clId="{ADC5BF0F-8013-4760-ADC0-5DF5A13D6631}" dt="2023-09-15T22:16:19.712" v="1"/>
        <pc:sldMkLst>
          <pc:docMk/>
          <pc:sldMk cId="0" sldId="299"/>
        </pc:sldMkLst>
      </pc:sldChg>
      <pc:sldChg chg="delSp modSp mod">
        <pc:chgData name="Janson, Brian D" userId="17869c82-e820-4f0b-9ef4-6bb812314540" providerId="ADAL" clId="{ADC5BF0F-8013-4760-ADC0-5DF5A13D6631}" dt="2023-09-15T22:24:57.324" v="94" actId="14100"/>
        <pc:sldMkLst>
          <pc:docMk/>
          <pc:sldMk cId="0" sldId="306"/>
        </pc:sldMkLst>
        <pc:spChg chg="mod">
          <ac:chgData name="Janson, Brian D" userId="17869c82-e820-4f0b-9ef4-6bb812314540" providerId="ADAL" clId="{ADC5BF0F-8013-4760-ADC0-5DF5A13D6631}" dt="2023-09-15T22:24:41.087" v="90" actId="1076"/>
          <ac:spMkLst>
            <pc:docMk/>
            <pc:sldMk cId="0" sldId="306"/>
            <ac:spMk id="2" creationId="{BF89A7B8-47A2-45DD-8F24-59481CF93512}"/>
          </ac:spMkLst>
        </pc:spChg>
        <pc:spChg chg="del mod">
          <ac:chgData name="Janson, Brian D" userId="17869c82-e820-4f0b-9ef4-6bb812314540" providerId="ADAL" clId="{ADC5BF0F-8013-4760-ADC0-5DF5A13D6631}" dt="2023-09-15T22:24:13.654" v="81" actId="478"/>
          <ac:spMkLst>
            <pc:docMk/>
            <pc:sldMk cId="0" sldId="306"/>
            <ac:spMk id="403" creationId="{00000000-0000-0000-0000-000000000000}"/>
          </ac:spMkLst>
        </pc:spChg>
        <pc:picChg chg="mod">
          <ac:chgData name="Janson, Brian D" userId="17869c82-e820-4f0b-9ef4-6bb812314540" providerId="ADAL" clId="{ADC5BF0F-8013-4760-ADC0-5DF5A13D6631}" dt="2023-09-15T22:24:57.324" v="94" actId="14100"/>
          <ac:picMkLst>
            <pc:docMk/>
            <pc:sldMk cId="0" sldId="306"/>
            <ac:picMk id="411" creationId="{00000000-0000-0000-0000-000000000000}"/>
          </ac:picMkLst>
        </pc:picChg>
      </pc:sldChg>
      <pc:sldChg chg="modSp mod">
        <pc:chgData name="Janson, Brian D" userId="17869c82-e820-4f0b-9ef4-6bb812314540" providerId="ADAL" clId="{ADC5BF0F-8013-4760-ADC0-5DF5A13D6631}" dt="2023-09-22T16:09:14.850" v="122" actId="1076"/>
        <pc:sldMkLst>
          <pc:docMk/>
          <pc:sldMk cId="0" sldId="308"/>
        </pc:sldMkLst>
        <pc:spChg chg="mod">
          <ac:chgData name="Janson, Brian D" userId="17869c82-e820-4f0b-9ef4-6bb812314540" providerId="ADAL" clId="{ADC5BF0F-8013-4760-ADC0-5DF5A13D6631}" dt="2023-09-22T16:09:14.850" v="122" actId="1076"/>
          <ac:spMkLst>
            <pc:docMk/>
            <pc:sldMk cId="0" sldId="308"/>
            <ac:spMk id="459" creationId="{ABDD1F07-1CF1-1F43-92DC-EC554D7A141D}"/>
          </ac:spMkLst>
        </pc:spChg>
      </pc:sldChg>
      <pc:sldChg chg="delSp modSp mod modCm">
        <pc:chgData name="Janson, Brian D" userId="17869c82-e820-4f0b-9ef4-6bb812314540" providerId="ADAL" clId="{ADC5BF0F-8013-4760-ADC0-5DF5A13D6631}" dt="2023-09-15T22:27:59.566" v="120"/>
        <pc:sldMkLst>
          <pc:docMk/>
          <pc:sldMk cId="0" sldId="311"/>
        </pc:sldMkLst>
        <pc:spChg chg="del mod">
          <ac:chgData name="Janson, Brian D" userId="17869c82-e820-4f0b-9ef4-6bb812314540" providerId="ADAL" clId="{ADC5BF0F-8013-4760-ADC0-5DF5A13D6631}" dt="2023-09-15T22:27:37.483" v="115" actId="478"/>
          <ac:spMkLst>
            <pc:docMk/>
            <pc:sldMk cId="0" sldId="311"/>
            <ac:spMk id="2" creationId="{F35E03B8-74F7-4E30-BC62-29E96AD4BA42}"/>
          </ac:spMkLst>
        </pc:spChg>
        <pc:spChg chg="mod">
          <ac:chgData name="Janson, Brian D" userId="17869c82-e820-4f0b-9ef4-6bb812314540" providerId="ADAL" clId="{ADC5BF0F-8013-4760-ADC0-5DF5A13D6631}" dt="2023-09-15T22:27:44.561" v="119"/>
          <ac:spMkLst>
            <pc:docMk/>
            <pc:sldMk cId="0" sldId="311"/>
            <ac:spMk id="558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15T22:27:59.566" v="120"/>
              <pc2:cmMkLst xmlns:pc2="http://schemas.microsoft.com/office/powerpoint/2019/9/main/command">
                <pc:docMk/>
                <pc:sldMk cId="0" sldId="311"/>
                <pc2:cmMk id="{0641CA02-3A4F-445B-9D5C-1D92B801AD05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4:29.686" v="132"/>
        <pc:sldMkLst>
          <pc:docMk/>
          <pc:sldMk cId="0" sldId="312"/>
        </pc:sldMkLst>
        <pc:spChg chg="mod">
          <ac:chgData name="Janson, Brian D" userId="17869c82-e820-4f0b-9ef4-6bb812314540" providerId="ADAL" clId="{ADC5BF0F-8013-4760-ADC0-5DF5A13D6631}" dt="2023-09-22T16:14:19.156" v="129" actId="14100"/>
          <ac:spMkLst>
            <pc:docMk/>
            <pc:sldMk cId="0" sldId="312"/>
            <ac:spMk id="2" creationId="{2D62083D-0616-4B14-BDDE-944E982A5AEF}"/>
          </ac:spMkLst>
        </pc:spChg>
        <pc:spChg chg="del mod">
          <ac:chgData name="Janson, Brian D" userId="17869c82-e820-4f0b-9ef4-6bb812314540" providerId="ADAL" clId="{ADC5BF0F-8013-4760-ADC0-5DF5A13D6631}" dt="2023-09-22T16:14:08.835" v="124" actId="478"/>
          <ac:spMkLst>
            <pc:docMk/>
            <pc:sldMk cId="0" sldId="312"/>
            <ac:spMk id="604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 modRxn">
              <pc226:chgData name="Janson, Brian D" userId="17869c82-e820-4f0b-9ef4-6bb812314540" providerId="ADAL" clId="{ADC5BF0F-8013-4760-ADC0-5DF5A13D6631}" dt="2023-09-22T16:14:29.686" v="132"/>
              <pc2:cmMkLst xmlns:pc2="http://schemas.microsoft.com/office/powerpoint/2019/9/main/command">
                <pc:docMk/>
                <pc:sldMk cId="0" sldId="312"/>
                <pc2:cmMk id="{4202ADBC-4252-4F50-8157-9F5DDEDD943C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6:31.575" v="161"/>
        <pc:sldMkLst>
          <pc:docMk/>
          <pc:sldMk cId="0" sldId="313"/>
        </pc:sldMkLst>
        <pc:spChg chg="mod">
          <ac:chgData name="Janson, Brian D" userId="17869c82-e820-4f0b-9ef4-6bb812314540" providerId="ADAL" clId="{ADC5BF0F-8013-4760-ADC0-5DF5A13D6631}" dt="2023-09-22T16:16:29.203" v="160" actId="20577"/>
          <ac:spMkLst>
            <pc:docMk/>
            <pc:sldMk cId="0" sldId="313"/>
            <ac:spMk id="2" creationId="{4158E355-AE9F-44E4-9643-AC3A5D7EA211}"/>
          </ac:spMkLst>
        </pc:spChg>
        <pc:spChg chg="del mod">
          <ac:chgData name="Janson, Brian D" userId="17869c82-e820-4f0b-9ef4-6bb812314540" providerId="ADAL" clId="{ADC5BF0F-8013-4760-ADC0-5DF5A13D6631}" dt="2023-09-22T16:16:22.636" v="156" actId="478"/>
          <ac:spMkLst>
            <pc:docMk/>
            <pc:sldMk cId="0" sldId="313"/>
            <ac:spMk id="897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6:31.575" v="161"/>
              <pc2:cmMkLst xmlns:pc2="http://schemas.microsoft.com/office/powerpoint/2019/9/main/command">
                <pc:docMk/>
                <pc:sldMk cId="0" sldId="313"/>
                <pc2:cmMk id="{BEEE9D03-E194-42B1-8369-7FAF34129952}"/>
              </pc2:cmMkLst>
            </pc226:cmChg>
          </p:ext>
        </pc:extLst>
      </pc:sldChg>
      <pc:sldChg chg="addSp delSp modSp mod modCm">
        <pc:chgData name="Janson, Brian D" userId="17869c82-e820-4f0b-9ef4-6bb812314540" providerId="ADAL" clId="{ADC5BF0F-8013-4760-ADC0-5DF5A13D6631}" dt="2023-09-22T16:17:18.524" v="183"/>
        <pc:sldMkLst>
          <pc:docMk/>
          <pc:sldMk cId="0" sldId="314"/>
        </pc:sldMkLst>
        <pc:spChg chg="del mod">
          <ac:chgData name="Janson, Brian D" userId="17869c82-e820-4f0b-9ef4-6bb812314540" providerId="ADAL" clId="{ADC5BF0F-8013-4760-ADC0-5DF5A13D6631}" dt="2023-09-22T16:17:06.048" v="177" actId="478"/>
          <ac:spMkLst>
            <pc:docMk/>
            <pc:sldMk cId="0" sldId="314"/>
            <ac:spMk id="2" creationId="{003F768A-B0E4-4F49-A6F4-D25F1016F0AD}"/>
          </ac:spMkLst>
        </pc:spChg>
        <pc:spChg chg="add del mod">
          <ac:chgData name="Janson, Brian D" userId="17869c82-e820-4f0b-9ef4-6bb812314540" providerId="ADAL" clId="{ADC5BF0F-8013-4760-ADC0-5DF5A13D6631}" dt="2023-09-22T16:17:14.723" v="182"/>
          <ac:spMkLst>
            <pc:docMk/>
            <pc:sldMk cId="0" sldId="314"/>
            <ac:spMk id="912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7:18.524" v="183"/>
              <pc2:cmMkLst xmlns:pc2="http://schemas.microsoft.com/office/powerpoint/2019/9/main/command">
                <pc:docMk/>
                <pc:sldMk cId="0" sldId="314"/>
                <pc2:cmMk id="{65ABA841-C31B-40D3-A9B9-F72BA1B9D351}"/>
              </pc2:cmMkLst>
            </pc226:cmChg>
          </p:ext>
        </pc:extLst>
      </pc:sldChg>
      <pc:sldChg chg="delSp modSp mod modCm">
        <pc:chgData name="Janson, Brian D" userId="17869c82-e820-4f0b-9ef4-6bb812314540" providerId="ADAL" clId="{ADC5BF0F-8013-4760-ADC0-5DF5A13D6631}" dt="2023-09-22T16:19:32.320" v="200"/>
        <pc:sldMkLst>
          <pc:docMk/>
          <pc:sldMk cId="0" sldId="315"/>
        </pc:sldMkLst>
        <pc:spChg chg="del mod">
          <ac:chgData name="Janson, Brian D" userId="17869c82-e820-4f0b-9ef4-6bb812314540" providerId="ADAL" clId="{ADC5BF0F-8013-4760-ADC0-5DF5A13D6631}" dt="2023-09-22T16:19:08.654" v="196" actId="478"/>
          <ac:spMkLst>
            <pc:docMk/>
            <pc:sldMk cId="0" sldId="315"/>
            <ac:spMk id="2" creationId="{98E7F6AB-9EC0-4D15-9A27-2C362C1571AB}"/>
          </ac:spMkLst>
        </pc:spChg>
        <pc:spChg chg="mod">
          <ac:chgData name="Janson, Brian D" userId="17869c82-e820-4f0b-9ef4-6bb812314540" providerId="ADAL" clId="{ADC5BF0F-8013-4760-ADC0-5DF5A13D6631}" dt="2023-09-22T16:19:16.307" v="199"/>
          <ac:spMkLst>
            <pc:docMk/>
            <pc:sldMk cId="0" sldId="315"/>
            <ac:spMk id="925" creationId="{00000000-0000-0000-0000-000000000000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Janson, Brian D" userId="17869c82-e820-4f0b-9ef4-6bb812314540" providerId="ADAL" clId="{ADC5BF0F-8013-4760-ADC0-5DF5A13D6631}" dt="2023-09-22T16:19:32.320" v="200"/>
              <pc2:cmMkLst xmlns:pc2="http://schemas.microsoft.com/office/powerpoint/2019/9/main/command">
                <pc:docMk/>
                <pc:sldMk cId="0" sldId="315"/>
                <pc2:cmMk id="{0CCBA7B3-A615-4C1D-B3B7-227891C098D6}"/>
              </pc2:cmMkLst>
            </pc226:cmChg>
          </p:ext>
        </pc:extLst>
      </pc:sldChg>
    </pc:docChg>
  </pc:docChgLst>
  <pc:docChgLst>
    <pc:chgData name="Janson, Brian D" userId="17869c82-e820-4f0b-9ef4-6bb812314540" providerId="ADAL" clId="{D7AB0638-31C1-40D2-A277-B7124A7D084A}"/>
    <pc:docChg chg="undo custSel modSld sldOrd">
      <pc:chgData name="Janson, Brian D" userId="17869c82-e820-4f0b-9ef4-6bb812314540" providerId="ADAL" clId="{D7AB0638-31C1-40D2-A277-B7124A7D084A}" dt="2023-01-03T19:55:09.889" v="425" actId="962"/>
      <pc:docMkLst>
        <pc:docMk/>
      </pc:docMkLst>
      <pc:sldChg chg="modSp mod ord">
        <pc:chgData name="Janson, Brian D" userId="17869c82-e820-4f0b-9ef4-6bb812314540" providerId="ADAL" clId="{D7AB0638-31C1-40D2-A277-B7124A7D084A}" dt="2023-01-03T19:51:55.671" v="419" actId="962"/>
        <pc:sldMkLst>
          <pc:docMk/>
          <pc:sldMk cId="0" sldId="256"/>
        </pc:sldMkLst>
        <pc:spChg chg="mod">
          <ac:chgData name="Janson, Brian D" userId="17869c82-e820-4f0b-9ef4-6bb812314540" providerId="ADAL" clId="{D7AB0638-31C1-40D2-A277-B7124A7D084A}" dt="2022-12-22T19:09:10.696" v="415" actId="1076"/>
          <ac:spMkLst>
            <pc:docMk/>
            <pc:sldMk cId="0" sldId="256"/>
            <ac:spMk id="56" creationId="{00000000-0000-0000-0000-000000000000}"/>
          </ac:spMkLst>
        </pc:spChg>
        <pc:spChg chg="mod">
          <ac:chgData name="Janson, Brian D" userId="17869c82-e820-4f0b-9ef4-6bb812314540" providerId="ADAL" clId="{D7AB0638-31C1-40D2-A277-B7124A7D084A}" dt="2023-01-03T19:51:53.027" v="418" actId="962"/>
          <ac:spMkLst>
            <pc:docMk/>
            <pc:sldMk cId="0" sldId="256"/>
            <ac:spMk id="61" creationId="{00000000-0000-0000-0000-000000000000}"/>
          </ac:spMkLst>
        </pc:spChg>
        <pc:spChg chg="mod">
          <ac:chgData name="Janson, Brian D" userId="17869c82-e820-4f0b-9ef4-6bb812314540" providerId="ADAL" clId="{D7AB0638-31C1-40D2-A277-B7124A7D084A}" dt="2023-01-03T19:47:22.158" v="417" actId="1076"/>
          <ac:spMkLst>
            <pc:docMk/>
            <pc:sldMk cId="0" sldId="256"/>
            <ac:spMk id="66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22T19:09:03.619" v="414" actId="14100"/>
          <ac:picMkLst>
            <pc:docMk/>
            <pc:sldMk cId="0" sldId="256"/>
            <ac:picMk id="54" creationId="{00000000-0000-0000-0000-000000000000}"/>
          </ac:picMkLst>
        </pc:picChg>
        <pc:picChg chg="mod">
          <ac:chgData name="Janson, Brian D" userId="17869c82-e820-4f0b-9ef4-6bb812314540" providerId="ADAL" clId="{D7AB0638-31C1-40D2-A277-B7124A7D084A}" dt="2023-01-03T19:51:55.671" v="419" actId="962"/>
          <ac:picMkLst>
            <pc:docMk/>
            <pc:sldMk cId="0" sldId="256"/>
            <ac:picMk id="63" creationId="{00000000-0000-0000-0000-000000000000}"/>
          </ac:picMkLst>
        </pc:picChg>
      </pc:sldChg>
      <pc:sldChg chg="addSp modSp mod">
        <pc:chgData name="Janson, Brian D" userId="17869c82-e820-4f0b-9ef4-6bb812314540" providerId="ADAL" clId="{D7AB0638-31C1-40D2-A277-B7124A7D084A}" dt="2022-12-14T19:19:05.823" v="309" actId="1076"/>
        <pc:sldMkLst>
          <pc:docMk/>
          <pc:sldMk cId="0" sldId="261"/>
        </pc:sldMkLst>
        <pc:spChg chg="add mod">
          <ac:chgData name="Janson, Brian D" userId="17869c82-e820-4f0b-9ef4-6bb812314540" providerId="ADAL" clId="{D7AB0638-31C1-40D2-A277-B7124A7D084A}" dt="2022-12-14T19:19:05.823" v="309" actId="1076"/>
          <ac:spMkLst>
            <pc:docMk/>
            <pc:sldMk cId="0" sldId="261"/>
            <ac:spMk id="3" creationId="{77249657-1EC6-77F3-E1A1-25701E0304DF}"/>
          </ac:spMkLst>
        </pc:spChg>
      </pc:sldChg>
      <pc:sldChg chg="modSp mod modTransition">
        <pc:chgData name="Janson, Brian D" userId="17869c82-e820-4f0b-9ef4-6bb812314540" providerId="ADAL" clId="{D7AB0638-31C1-40D2-A277-B7124A7D084A}" dt="2023-01-03T19:52:48.111" v="421" actId="962"/>
        <pc:sldMkLst>
          <pc:docMk/>
          <pc:sldMk cId="0" sldId="264"/>
        </pc:sldMkLst>
        <pc:spChg chg="mod">
          <ac:chgData name="Janson, Brian D" userId="17869c82-e820-4f0b-9ef4-6bb812314540" providerId="ADAL" clId="{D7AB0638-31C1-40D2-A277-B7124A7D084A}" dt="2022-12-14T19:22:15.518" v="358" actId="1076"/>
          <ac:spMkLst>
            <pc:docMk/>
            <pc:sldMk cId="0" sldId="264"/>
            <ac:spMk id="18" creationId="{CB753BBB-A08C-4A3A-AC53-AF405FB66101}"/>
          </ac:spMkLst>
        </pc:spChg>
        <pc:spChg chg="mod">
          <ac:chgData name="Janson, Brian D" userId="17869c82-e820-4f0b-9ef4-6bb812314540" providerId="ADAL" clId="{D7AB0638-31C1-40D2-A277-B7124A7D084A}" dt="2022-12-14T19:22:07.585" v="357" actId="1076"/>
          <ac:spMkLst>
            <pc:docMk/>
            <pc:sldMk cId="0" sldId="264"/>
            <ac:spMk id="19" creationId="{3D3C5D33-4684-4852-8952-ED872B170929}"/>
          </ac:spMkLst>
        </pc:spChg>
        <pc:spChg chg="mod">
          <ac:chgData name="Janson, Brian D" userId="17869c82-e820-4f0b-9ef4-6bb812314540" providerId="ADAL" clId="{D7AB0638-31C1-40D2-A277-B7124A7D084A}" dt="2022-12-14T19:22:21.407" v="359" actId="1076"/>
          <ac:spMkLst>
            <pc:docMk/>
            <pc:sldMk cId="0" sldId="264"/>
            <ac:spMk id="184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3-01-03T19:52:48.111" v="421" actId="962"/>
          <ac:picMkLst>
            <pc:docMk/>
            <pc:sldMk cId="0" sldId="264"/>
            <ac:picMk id="179" creationId="{00000000-0000-0000-0000-000000000000}"/>
          </ac:picMkLst>
        </pc:picChg>
        <pc:picChg chg="mod">
          <ac:chgData name="Janson, Brian D" userId="17869c82-e820-4f0b-9ef4-6bb812314540" providerId="ADAL" clId="{D7AB0638-31C1-40D2-A277-B7124A7D084A}" dt="2023-01-03T19:52:35.473" v="420" actId="962"/>
          <ac:picMkLst>
            <pc:docMk/>
            <pc:sldMk cId="0" sldId="264"/>
            <ac:picMk id="183" creationId="{00000000-0000-0000-0000-000000000000}"/>
          </ac:picMkLst>
        </pc:picChg>
      </pc:sldChg>
      <pc:sldChg chg="modSp mod">
        <pc:chgData name="Janson, Brian D" userId="17869c82-e820-4f0b-9ef4-6bb812314540" providerId="ADAL" clId="{D7AB0638-31C1-40D2-A277-B7124A7D084A}" dt="2022-12-14T19:22:30.630" v="360" actId="1076"/>
        <pc:sldMkLst>
          <pc:docMk/>
          <pc:sldMk cId="0" sldId="265"/>
        </pc:sldMkLst>
        <pc:spChg chg="mod">
          <ac:chgData name="Janson, Brian D" userId="17869c82-e820-4f0b-9ef4-6bb812314540" providerId="ADAL" clId="{D7AB0638-31C1-40D2-A277-B7124A7D084A}" dt="2022-12-02T17:55:31.920" v="52" actId="115"/>
          <ac:spMkLst>
            <pc:docMk/>
            <pc:sldMk cId="0" sldId="265"/>
            <ac:spMk id="2" creationId="{5F1A3FAA-2289-49B3-948E-33564D7B315A}"/>
          </ac:spMkLst>
        </pc:spChg>
        <pc:spChg chg="mod">
          <ac:chgData name="Janson, Brian D" userId="17869c82-e820-4f0b-9ef4-6bb812314540" providerId="ADAL" clId="{D7AB0638-31C1-40D2-A277-B7124A7D084A}" dt="2022-12-14T19:22:30.630" v="360" actId="1076"/>
          <ac:spMkLst>
            <pc:docMk/>
            <pc:sldMk cId="0" sldId="265"/>
            <ac:spMk id="15" creationId="{6D768D83-5EBB-41FE-959A-FB6A0CFA19B3}"/>
          </ac:spMkLst>
        </pc:spChg>
        <pc:picChg chg="mod">
          <ac:chgData name="Janson, Brian D" userId="17869c82-e820-4f0b-9ef4-6bb812314540" providerId="ADAL" clId="{D7AB0638-31C1-40D2-A277-B7124A7D084A}" dt="2022-12-02T17:55:35.286" v="53" actId="1076"/>
          <ac:picMkLst>
            <pc:docMk/>
            <pc:sldMk cId="0" sldId="265"/>
            <ac:picMk id="4" creationId="{ED5150C0-4D0D-422B-9BF5-2097AC2A16B0}"/>
          </ac:picMkLst>
        </pc:picChg>
      </pc:sldChg>
      <pc:sldChg chg="modSp mod">
        <pc:chgData name="Janson, Brian D" userId="17869c82-e820-4f0b-9ef4-6bb812314540" providerId="ADAL" clId="{D7AB0638-31C1-40D2-A277-B7124A7D084A}" dt="2022-12-14T19:22:49.559" v="361" actId="1076"/>
        <pc:sldMkLst>
          <pc:docMk/>
          <pc:sldMk cId="0" sldId="266"/>
        </pc:sldMkLst>
        <pc:spChg chg="mod">
          <ac:chgData name="Janson, Brian D" userId="17869c82-e820-4f0b-9ef4-6bb812314540" providerId="ADAL" clId="{D7AB0638-31C1-40D2-A277-B7124A7D084A}" dt="2022-12-14T19:22:49.559" v="361" actId="1076"/>
          <ac:spMkLst>
            <pc:docMk/>
            <pc:sldMk cId="0" sldId="266"/>
            <ac:spMk id="213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02T17:56:23.052" v="73" actId="1036"/>
          <ac:picMkLst>
            <pc:docMk/>
            <pc:sldMk cId="0" sldId="266"/>
            <ac:picMk id="212" creationId="{00000000-0000-0000-0000-000000000000}"/>
          </ac:picMkLst>
        </pc:picChg>
      </pc:sldChg>
      <pc:sldChg chg="modSp mod modTransition">
        <pc:chgData name="Janson, Brian D" userId="17869c82-e820-4f0b-9ef4-6bb812314540" providerId="ADAL" clId="{D7AB0638-31C1-40D2-A277-B7124A7D084A}" dt="2022-12-14T19:23:12.959" v="365" actId="1076"/>
        <pc:sldMkLst>
          <pc:docMk/>
          <pc:sldMk cId="0" sldId="269"/>
        </pc:sldMkLst>
        <pc:spChg chg="mod">
          <ac:chgData name="Janson, Brian D" userId="17869c82-e820-4f0b-9ef4-6bb812314540" providerId="ADAL" clId="{D7AB0638-31C1-40D2-A277-B7124A7D084A}" dt="2022-12-14T19:23:04.942" v="363" actId="1076"/>
          <ac:spMkLst>
            <pc:docMk/>
            <pc:sldMk cId="0" sldId="269"/>
            <ac:spMk id="19" creationId="{F4FCEAD2-ED2A-4234-ABED-7736FDB15AD6}"/>
          </ac:spMkLst>
        </pc:spChg>
        <pc:spChg chg="mod">
          <ac:chgData name="Janson, Brian D" userId="17869c82-e820-4f0b-9ef4-6bb812314540" providerId="ADAL" clId="{D7AB0638-31C1-40D2-A277-B7124A7D084A}" dt="2022-12-14T19:23:08.358" v="364" actId="1076"/>
          <ac:spMkLst>
            <pc:docMk/>
            <pc:sldMk cId="0" sldId="269"/>
            <ac:spMk id="20" creationId="{60AE8230-07A0-461B-BC40-74D90528FAE9}"/>
          </ac:spMkLst>
        </pc:spChg>
        <pc:spChg chg="mod">
          <ac:chgData name="Janson, Brian D" userId="17869c82-e820-4f0b-9ef4-6bb812314540" providerId="ADAL" clId="{D7AB0638-31C1-40D2-A277-B7124A7D084A}" dt="2022-12-14T19:23:12.959" v="365" actId="1076"/>
          <ac:spMkLst>
            <pc:docMk/>
            <pc:sldMk cId="0" sldId="269"/>
            <ac:spMk id="263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02T17:57:19.762" v="84" actId="1076"/>
          <ac:picMkLst>
            <pc:docMk/>
            <pc:sldMk cId="0" sldId="269"/>
            <ac:picMk id="258" creationId="{00000000-0000-0000-0000-000000000000}"/>
          </ac:picMkLst>
        </pc:picChg>
      </pc:sldChg>
      <pc:sldChg chg="modSp mod">
        <pc:chgData name="Janson, Brian D" userId="17869c82-e820-4f0b-9ef4-6bb812314540" providerId="ADAL" clId="{D7AB0638-31C1-40D2-A277-B7124A7D084A}" dt="2022-12-14T19:23:26.768" v="367" actId="1076"/>
        <pc:sldMkLst>
          <pc:docMk/>
          <pc:sldMk cId="0" sldId="270"/>
        </pc:sldMkLst>
        <pc:spChg chg="mod">
          <ac:chgData name="Janson, Brian D" userId="17869c82-e820-4f0b-9ef4-6bb812314540" providerId="ADAL" clId="{D7AB0638-31C1-40D2-A277-B7124A7D084A}" dt="2022-12-02T17:58:39.976" v="118" actId="207"/>
          <ac:spMkLst>
            <pc:docMk/>
            <pc:sldMk cId="0" sldId="270"/>
            <ac:spMk id="2" creationId="{CA5B30C9-3FCB-4846-95E2-733D3FC1F00B}"/>
          </ac:spMkLst>
        </pc:spChg>
        <pc:spChg chg="mod">
          <ac:chgData name="Janson, Brian D" userId="17869c82-e820-4f0b-9ef4-6bb812314540" providerId="ADAL" clId="{D7AB0638-31C1-40D2-A277-B7124A7D084A}" dt="2022-12-14T19:23:26.768" v="367" actId="1076"/>
          <ac:spMkLst>
            <pc:docMk/>
            <pc:sldMk cId="0" sldId="270"/>
            <ac:spMk id="279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14T19:23:23.495" v="366" actId="14100"/>
          <ac:picMkLst>
            <pc:docMk/>
            <pc:sldMk cId="0" sldId="270"/>
            <ac:picMk id="278" creationId="{00000000-0000-0000-0000-000000000000}"/>
          </ac:picMkLst>
        </pc:picChg>
      </pc:sldChg>
      <pc:sldChg chg="modSp mod">
        <pc:chgData name="Janson, Brian D" userId="17869c82-e820-4f0b-9ef4-6bb812314540" providerId="ADAL" clId="{D7AB0638-31C1-40D2-A277-B7124A7D084A}" dt="2022-12-02T18:00:00.677" v="133" actId="20577"/>
        <pc:sldMkLst>
          <pc:docMk/>
          <pc:sldMk cId="0" sldId="271"/>
        </pc:sldMkLst>
        <pc:spChg chg="mod">
          <ac:chgData name="Janson, Brian D" userId="17869c82-e820-4f0b-9ef4-6bb812314540" providerId="ADAL" clId="{D7AB0638-31C1-40D2-A277-B7124A7D084A}" dt="2022-12-02T18:00:00.677" v="133" actId="20577"/>
          <ac:spMkLst>
            <pc:docMk/>
            <pc:sldMk cId="0" sldId="271"/>
            <ac:spMk id="294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02T17:59:43.241" v="125" actId="1076"/>
          <ac:picMkLst>
            <pc:docMk/>
            <pc:sldMk cId="0" sldId="271"/>
            <ac:picMk id="293" creationId="{00000000-0000-0000-0000-000000000000}"/>
          </ac:picMkLst>
        </pc:picChg>
      </pc:sldChg>
      <pc:sldChg chg="modTransition">
        <pc:chgData name="Janson, Brian D" userId="17869c82-e820-4f0b-9ef4-6bb812314540" providerId="ADAL" clId="{D7AB0638-31C1-40D2-A277-B7124A7D084A}" dt="2022-12-14T19:23:35.663" v="369"/>
        <pc:sldMkLst>
          <pc:docMk/>
          <pc:sldMk cId="0" sldId="272"/>
        </pc:sldMkLst>
      </pc:sldChg>
      <pc:sldChg chg="modSp mod">
        <pc:chgData name="Janson, Brian D" userId="17869c82-e820-4f0b-9ef4-6bb812314540" providerId="ADAL" clId="{D7AB0638-31C1-40D2-A277-B7124A7D084A}" dt="2022-12-14T19:24:00.574" v="373" actId="14100"/>
        <pc:sldMkLst>
          <pc:docMk/>
          <pc:sldMk cId="0" sldId="275"/>
        </pc:sldMkLst>
        <pc:spChg chg="mod">
          <ac:chgData name="Janson, Brian D" userId="17869c82-e820-4f0b-9ef4-6bb812314540" providerId="ADAL" clId="{D7AB0638-31C1-40D2-A277-B7124A7D084A}" dt="2022-12-02T18:03:18.057" v="165" actId="207"/>
          <ac:spMkLst>
            <pc:docMk/>
            <pc:sldMk cId="0" sldId="275"/>
            <ac:spMk id="2" creationId="{6E4C56A6-988D-41E1-A458-B341D5BDEEBB}"/>
          </ac:spMkLst>
        </pc:spChg>
        <pc:spChg chg="mod">
          <ac:chgData name="Janson, Brian D" userId="17869c82-e820-4f0b-9ef4-6bb812314540" providerId="ADAL" clId="{D7AB0638-31C1-40D2-A277-B7124A7D084A}" dt="2022-12-02T18:03:45.429" v="179" actId="14100"/>
          <ac:spMkLst>
            <pc:docMk/>
            <pc:sldMk cId="0" sldId="275"/>
            <ac:spMk id="367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14T19:24:00.574" v="373" actId="14100"/>
          <ac:picMkLst>
            <pc:docMk/>
            <pc:sldMk cId="0" sldId="275"/>
            <ac:picMk id="358" creationId="{00000000-0000-0000-0000-000000000000}"/>
          </ac:picMkLst>
        </pc:picChg>
      </pc:sldChg>
      <pc:sldChg chg="modSp mod">
        <pc:chgData name="Janson, Brian D" userId="17869c82-e820-4f0b-9ef4-6bb812314540" providerId="ADAL" clId="{D7AB0638-31C1-40D2-A277-B7124A7D084A}" dt="2022-12-14T19:24:09.494" v="374" actId="1076"/>
        <pc:sldMkLst>
          <pc:docMk/>
          <pc:sldMk cId="0" sldId="276"/>
        </pc:sldMkLst>
        <pc:spChg chg="mod">
          <ac:chgData name="Janson, Brian D" userId="17869c82-e820-4f0b-9ef4-6bb812314540" providerId="ADAL" clId="{D7AB0638-31C1-40D2-A277-B7124A7D084A}" dt="2022-12-14T19:24:09.494" v="374" actId="1076"/>
          <ac:spMkLst>
            <pc:docMk/>
            <pc:sldMk cId="0" sldId="276"/>
            <ac:spMk id="382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02T18:04:11.768" v="182" actId="1076"/>
          <ac:picMkLst>
            <pc:docMk/>
            <pc:sldMk cId="0" sldId="276"/>
            <ac:picMk id="381" creationId="{00000000-0000-0000-0000-000000000000}"/>
          </ac:picMkLst>
        </pc:picChg>
      </pc:sldChg>
      <pc:sldChg chg="modSp mod">
        <pc:chgData name="Janson, Brian D" userId="17869c82-e820-4f0b-9ef4-6bb812314540" providerId="ADAL" clId="{D7AB0638-31C1-40D2-A277-B7124A7D084A}" dt="2022-12-14T19:24:36.342" v="377" actId="1076"/>
        <pc:sldMkLst>
          <pc:docMk/>
          <pc:sldMk cId="0" sldId="279"/>
        </pc:sldMkLst>
        <pc:spChg chg="mod">
          <ac:chgData name="Janson, Brian D" userId="17869c82-e820-4f0b-9ef4-6bb812314540" providerId="ADAL" clId="{D7AB0638-31C1-40D2-A277-B7124A7D084A}" dt="2022-12-14T19:24:36.342" v="377" actId="1076"/>
          <ac:spMkLst>
            <pc:docMk/>
            <pc:sldMk cId="0" sldId="279"/>
            <ac:spMk id="427" creationId="{00000000-0000-0000-0000-000000000000}"/>
          </ac:spMkLst>
        </pc:spChg>
      </pc:sldChg>
      <pc:sldChg chg="modSp mod">
        <pc:chgData name="Janson, Brian D" userId="17869c82-e820-4f0b-9ef4-6bb812314540" providerId="ADAL" clId="{D7AB0638-31C1-40D2-A277-B7124A7D084A}" dt="2022-12-02T18:08:58.423" v="215" actId="207"/>
        <pc:sldMkLst>
          <pc:docMk/>
          <pc:sldMk cId="0" sldId="284"/>
        </pc:sldMkLst>
        <pc:spChg chg="mod">
          <ac:chgData name="Janson, Brian D" userId="17869c82-e820-4f0b-9ef4-6bb812314540" providerId="ADAL" clId="{D7AB0638-31C1-40D2-A277-B7124A7D084A}" dt="2022-12-02T18:08:58.423" v="215" actId="207"/>
          <ac:spMkLst>
            <pc:docMk/>
            <pc:sldMk cId="0" sldId="284"/>
            <ac:spMk id="2" creationId="{8B434ED3-D89C-413D-AEE2-08FF44B83BC3}"/>
          </ac:spMkLst>
        </pc:spChg>
      </pc:sldChg>
      <pc:sldChg chg="modSp mod">
        <pc:chgData name="Janson, Brian D" userId="17869c82-e820-4f0b-9ef4-6bb812314540" providerId="ADAL" clId="{D7AB0638-31C1-40D2-A277-B7124A7D084A}" dt="2022-12-02T19:15:13.953" v="279" actId="1076"/>
        <pc:sldMkLst>
          <pc:docMk/>
          <pc:sldMk cId="0" sldId="287"/>
        </pc:sldMkLst>
        <pc:grpChg chg="mod">
          <ac:chgData name="Janson, Brian D" userId="17869c82-e820-4f0b-9ef4-6bb812314540" providerId="ADAL" clId="{D7AB0638-31C1-40D2-A277-B7124A7D084A}" dt="2022-12-02T19:15:13.953" v="279" actId="1076"/>
          <ac:grpSpMkLst>
            <pc:docMk/>
            <pc:sldMk cId="0" sldId="287"/>
            <ac:grpSpMk id="3" creationId="{A31AE313-89C6-4788-BDA3-54B2D99274CD}"/>
          </ac:grpSpMkLst>
        </pc:grpChg>
      </pc:sldChg>
      <pc:sldChg chg="modSp mod">
        <pc:chgData name="Janson, Brian D" userId="17869c82-e820-4f0b-9ef4-6bb812314540" providerId="ADAL" clId="{D7AB0638-31C1-40D2-A277-B7124A7D084A}" dt="2022-12-14T19:18:26.344" v="282" actId="1076"/>
        <pc:sldMkLst>
          <pc:docMk/>
          <pc:sldMk cId="0" sldId="301"/>
        </pc:sldMkLst>
        <pc:spChg chg="mod">
          <ac:chgData name="Janson, Brian D" userId="17869c82-e820-4f0b-9ef4-6bb812314540" providerId="ADAL" clId="{D7AB0638-31C1-40D2-A277-B7124A7D084A}" dt="2022-12-02T17:49:30.987" v="12" actId="115"/>
          <ac:spMkLst>
            <pc:docMk/>
            <pc:sldMk cId="0" sldId="301"/>
            <ac:spMk id="2" creationId="{FCB9C336-2C1F-4A62-85A2-43463BC4A3C7}"/>
          </ac:spMkLst>
        </pc:spChg>
        <pc:spChg chg="mod">
          <ac:chgData name="Janson, Brian D" userId="17869c82-e820-4f0b-9ef4-6bb812314540" providerId="ADAL" clId="{D7AB0638-31C1-40D2-A277-B7124A7D084A}" dt="2022-12-14T19:18:26.344" v="282" actId="1076"/>
          <ac:spMkLst>
            <pc:docMk/>
            <pc:sldMk cId="0" sldId="301"/>
            <ac:spMk id="104" creationId="{00000000-0000-0000-0000-000000000000}"/>
          </ac:spMkLst>
        </pc:spChg>
      </pc:sldChg>
      <pc:sldChg chg="modSp mod">
        <pc:chgData name="Janson, Brian D" userId="17869c82-e820-4f0b-9ef4-6bb812314540" providerId="ADAL" clId="{D7AB0638-31C1-40D2-A277-B7124A7D084A}" dt="2022-12-14T19:18:30.622" v="283" actId="1076"/>
        <pc:sldMkLst>
          <pc:docMk/>
          <pc:sldMk cId="0" sldId="302"/>
        </pc:sldMkLst>
        <pc:spChg chg="mod">
          <ac:chgData name="Janson, Brian D" userId="17869c82-e820-4f0b-9ef4-6bb812314540" providerId="ADAL" clId="{D7AB0638-31C1-40D2-A277-B7124A7D084A}" dt="2022-12-14T19:18:30.622" v="283" actId="1076"/>
          <ac:spMkLst>
            <pc:docMk/>
            <pc:sldMk cId="0" sldId="302"/>
            <ac:spMk id="15" creationId="{9FA39DD1-ED43-48A5-A253-D3B15DA7BCB6}"/>
          </ac:spMkLst>
        </pc:spChg>
        <pc:picChg chg="mod">
          <ac:chgData name="Janson, Brian D" userId="17869c82-e820-4f0b-9ef4-6bb812314540" providerId="ADAL" clId="{D7AB0638-31C1-40D2-A277-B7124A7D084A}" dt="2022-12-02T17:50:53.494" v="27" actId="1076"/>
          <ac:picMkLst>
            <pc:docMk/>
            <pc:sldMk cId="0" sldId="302"/>
            <ac:picMk id="117" creationId="{00000000-0000-0000-0000-000000000000}"/>
          </ac:picMkLst>
        </pc:picChg>
      </pc:sldChg>
      <pc:sldChg chg="addSp delSp modSp mod modNotesTx">
        <pc:chgData name="Janson, Brian D" userId="17869c82-e820-4f0b-9ef4-6bb812314540" providerId="ADAL" clId="{D7AB0638-31C1-40D2-A277-B7124A7D084A}" dt="2022-12-14T19:21:39.078" v="356" actId="1076"/>
        <pc:sldMkLst>
          <pc:docMk/>
          <pc:sldMk cId="0" sldId="303"/>
        </pc:sldMkLst>
        <pc:spChg chg="add mod">
          <ac:chgData name="Janson, Brian D" userId="17869c82-e820-4f0b-9ef4-6bb812314540" providerId="ADAL" clId="{D7AB0638-31C1-40D2-A277-B7124A7D084A}" dt="2022-12-14T19:21:24.359" v="350" actId="2711"/>
          <ac:spMkLst>
            <pc:docMk/>
            <pc:sldMk cId="0" sldId="303"/>
            <ac:spMk id="3" creationId="{CEB23D23-B8BC-82F3-C55C-FD4CFECE7F07}"/>
          </ac:spMkLst>
        </pc:spChg>
        <pc:spChg chg="del mod">
          <ac:chgData name="Janson, Brian D" userId="17869c82-e820-4f0b-9ef4-6bb812314540" providerId="ADAL" clId="{D7AB0638-31C1-40D2-A277-B7124A7D084A}" dt="2022-12-14T19:20:42.907" v="311" actId="478"/>
          <ac:spMkLst>
            <pc:docMk/>
            <pc:sldMk cId="0" sldId="303"/>
            <ac:spMk id="148" creationId="{00000000-0000-0000-0000-000000000000}"/>
          </ac:spMkLst>
        </pc:spChg>
        <pc:picChg chg="add mod">
          <ac:chgData name="Janson, Brian D" userId="17869c82-e820-4f0b-9ef4-6bb812314540" providerId="ADAL" clId="{D7AB0638-31C1-40D2-A277-B7124A7D084A}" dt="2022-12-14T19:21:39.078" v="356" actId="1076"/>
          <ac:picMkLst>
            <pc:docMk/>
            <pc:sldMk cId="0" sldId="303"/>
            <ac:picMk id="1026" creationId="{6D7337B6-AA42-490B-0DD5-4A44B12D45BB}"/>
          </ac:picMkLst>
        </pc:picChg>
      </pc:sldChg>
      <pc:sldChg chg="delSp modSp mod">
        <pc:chgData name="Janson, Brian D" userId="17869c82-e820-4f0b-9ef4-6bb812314540" providerId="ADAL" clId="{D7AB0638-31C1-40D2-A277-B7124A7D084A}" dt="2022-12-14T19:22:55.384" v="362" actId="1076"/>
        <pc:sldMkLst>
          <pc:docMk/>
          <pc:sldMk cId="0" sldId="304"/>
        </pc:sldMkLst>
        <pc:spChg chg="mod">
          <ac:chgData name="Janson, Brian D" userId="17869c82-e820-4f0b-9ef4-6bb812314540" providerId="ADAL" clId="{D7AB0638-31C1-40D2-A277-B7124A7D084A}" dt="2022-12-02T18:00:59.291" v="137" actId="1076"/>
          <ac:spMkLst>
            <pc:docMk/>
            <pc:sldMk cId="0" sldId="304"/>
            <ac:spMk id="228" creationId="{00000000-0000-0000-0000-000000000000}"/>
          </ac:spMkLst>
        </pc:spChg>
        <pc:spChg chg="mod">
          <ac:chgData name="Janson, Brian D" userId="17869c82-e820-4f0b-9ef4-6bb812314540" providerId="ADAL" clId="{D7AB0638-31C1-40D2-A277-B7124A7D084A}" dt="2022-12-14T19:22:55.384" v="362" actId="1076"/>
          <ac:spMkLst>
            <pc:docMk/>
            <pc:sldMk cId="0" sldId="304"/>
            <ac:spMk id="230" creationId="{00000000-0000-0000-0000-000000000000}"/>
          </ac:spMkLst>
        </pc:spChg>
        <pc:picChg chg="del mod">
          <ac:chgData name="Janson, Brian D" userId="17869c82-e820-4f0b-9ef4-6bb812314540" providerId="ADAL" clId="{D7AB0638-31C1-40D2-A277-B7124A7D084A}" dt="2022-12-02T18:00:53.486" v="136" actId="478"/>
          <ac:picMkLst>
            <pc:docMk/>
            <pc:sldMk cId="0" sldId="304"/>
            <ac:picMk id="229" creationId="{00000000-0000-0000-0000-000000000000}"/>
          </ac:picMkLst>
        </pc:picChg>
      </pc:sldChg>
      <pc:sldChg chg="mod modTransition modShow addCm">
        <pc:chgData name="Janson, Brian D" userId="17869c82-e820-4f0b-9ef4-6bb812314540" providerId="ADAL" clId="{D7AB0638-31C1-40D2-A277-B7124A7D084A}" dt="2022-12-14T19:24:17.975" v="375" actId="729"/>
        <pc:sldMkLst>
          <pc:docMk/>
          <pc:sldMk cId="0" sldId="305"/>
        </pc:sldMkLst>
      </pc:sldChg>
      <pc:sldChg chg="modSp mod">
        <pc:chgData name="Janson, Brian D" userId="17869c82-e820-4f0b-9ef4-6bb812314540" providerId="ADAL" clId="{D7AB0638-31C1-40D2-A277-B7124A7D084A}" dt="2022-12-14T19:24:31.078" v="376" actId="1076"/>
        <pc:sldMkLst>
          <pc:docMk/>
          <pc:sldMk cId="0" sldId="306"/>
        </pc:sldMkLst>
        <pc:spChg chg="mod">
          <ac:chgData name="Janson, Brian D" userId="17869c82-e820-4f0b-9ef4-6bb812314540" providerId="ADAL" clId="{D7AB0638-31C1-40D2-A277-B7124A7D084A}" dt="2022-12-02T18:05:23.493" v="194" actId="207"/>
          <ac:spMkLst>
            <pc:docMk/>
            <pc:sldMk cId="0" sldId="306"/>
            <ac:spMk id="2" creationId="{BF89A7B8-47A2-45DD-8F24-59481CF93512}"/>
          </ac:spMkLst>
        </pc:spChg>
        <pc:spChg chg="mod">
          <ac:chgData name="Janson, Brian D" userId="17869c82-e820-4f0b-9ef4-6bb812314540" providerId="ADAL" clId="{D7AB0638-31C1-40D2-A277-B7124A7D084A}" dt="2022-12-14T19:24:31.078" v="376" actId="1076"/>
          <ac:spMkLst>
            <pc:docMk/>
            <pc:sldMk cId="0" sldId="306"/>
            <ac:spMk id="412" creationId="{00000000-0000-0000-0000-000000000000}"/>
          </ac:spMkLst>
        </pc:spChg>
      </pc:sldChg>
      <pc:sldChg chg="mod modShow">
        <pc:chgData name="Janson, Brian D" userId="17869c82-e820-4f0b-9ef4-6bb812314540" providerId="ADAL" clId="{D7AB0638-31C1-40D2-A277-B7124A7D084A}" dt="2022-12-14T19:24:40.842" v="378" actId="729"/>
        <pc:sldMkLst>
          <pc:docMk/>
          <pc:sldMk cId="0" sldId="307"/>
        </pc:sldMkLst>
      </pc:sldChg>
      <pc:sldChg chg="modSp mod modShow addCm">
        <pc:chgData name="Janson, Brian D" userId="17869c82-e820-4f0b-9ef4-6bb812314540" providerId="ADAL" clId="{D7AB0638-31C1-40D2-A277-B7124A7D084A}" dt="2022-12-14T19:25:46.534" v="380"/>
        <pc:sldMkLst>
          <pc:docMk/>
          <pc:sldMk cId="0" sldId="308"/>
        </pc:sldMkLst>
        <pc:picChg chg="mod">
          <ac:chgData name="Janson, Brian D" userId="17869c82-e820-4f0b-9ef4-6bb812314540" providerId="ADAL" clId="{D7AB0638-31C1-40D2-A277-B7124A7D084A}" dt="2022-12-02T18:08:30.261" v="210" actId="1036"/>
          <ac:picMkLst>
            <pc:docMk/>
            <pc:sldMk cId="0" sldId="308"/>
            <ac:picMk id="456" creationId="{00000000-0000-0000-0000-000000000000}"/>
          </ac:picMkLst>
        </pc:picChg>
      </pc:sldChg>
      <pc:sldChg chg="mod modShow">
        <pc:chgData name="Janson, Brian D" userId="17869c82-e820-4f0b-9ef4-6bb812314540" providerId="ADAL" clId="{D7AB0638-31C1-40D2-A277-B7124A7D084A}" dt="2022-12-14T19:25:59.007" v="381" actId="729"/>
        <pc:sldMkLst>
          <pc:docMk/>
          <pc:sldMk cId="0" sldId="309"/>
        </pc:sldMkLst>
      </pc:sldChg>
      <pc:sldChg chg="mod modShow addCm">
        <pc:chgData name="Janson, Brian D" userId="17869c82-e820-4f0b-9ef4-6bb812314540" providerId="ADAL" clId="{D7AB0638-31C1-40D2-A277-B7124A7D084A}" dt="2022-12-14T19:29:20.517" v="398"/>
        <pc:sldMkLst>
          <pc:docMk/>
          <pc:sldMk cId="0" sldId="310"/>
        </pc:sldMkLst>
      </pc:sldChg>
      <pc:sldChg chg="modSp mod">
        <pc:chgData name="Janson, Brian D" userId="17869c82-e820-4f0b-9ef4-6bb812314540" providerId="ADAL" clId="{D7AB0638-31C1-40D2-A277-B7124A7D084A}" dt="2022-12-14T19:26:33.709" v="391" actId="1076"/>
        <pc:sldMkLst>
          <pc:docMk/>
          <pc:sldMk cId="0" sldId="312"/>
        </pc:sldMkLst>
        <pc:spChg chg="mod">
          <ac:chgData name="Janson, Brian D" userId="17869c82-e820-4f0b-9ef4-6bb812314540" providerId="ADAL" clId="{D7AB0638-31C1-40D2-A277-B7124A7D084A}" dt="2022-12-02T18:09:27.952" v="218" actId="115"/>
          <ac:spMkLst>
            <pc:docMk/>
            <pc:sldMk cId="0" sldId="312"/>
            <ac:spMk id="604" creationId="{00000000-0000-0000-0000-000000000000}"/>
          </ac:spMkLst>
        </pc:spChg>
        <pc:spChg chg="mod">
          <ac:chgData name="Janson, Brian D" userId="17869c82-e820-4f0b-9ef4-6bb812314540" providerId="ADAL" clId="{D7AB0638-31C1-40D2-A277-B7124A7D084A}" dt="2022-12-14T19:26:33.709" v="391" actId="1076"/>
          <ac:spMkLst>
            <pc:docMk/>
            <pc:sldMk cId="0" sldId="312"/>
            <ac:spMk id="613" creationId="{00000000-0000-0000-0000-000000000000}"/>
          </ac:spMkLst>
        </pc:spChg>
      </pc:sldChg>
      <pc:sldChg chg="modSp mod">
        <pc:chgData name="Janson, Brian D" userId="17869c82-e820-4f0b-9ef4-6bb812314540" providerId="ADAL" clId="{D7AB0638-31C1-40D2-A277-B7124A7D084A}" dt="2022-12-14T19:26:56.599" v="393" actId="1076"/>
        <pc:sldMkLst>
          <pc:docMk/>
          <pc:sldMk cId="0" sldId="313"/>
        </pc:sldMkLst>
        <pc:spChg chg="mod">
          <ac:chgData name="Janson, Brian D" userId="17869c82-e820-4f0b-9ef4-6bb812314540" providerId="ADAL" clId="{D7AB0638-31C1-40D2-A277-B7124A7D084A}" dt="2022-12-02T18:09:54.257" v="221" actId="207"/>
          <ac:spMkLst>
            <pc:docMk/>
            <pc:sldMk cId="0" sldId="313"/>
            <ac:spMk id="897" creationId="{00000000-0000-0000-0000-000000000000}"/>
          </ac:spMkLst>
        </pc:spChg>
        <pc:spChg chg="mod">
          <ac:chgData name="Janson, Brian D" userId="17869c82-e820-4f0b-9ef4-6bb812314540" providerId="ADAL" clId="{D7AB0638-31C1-40D2-A277-B7124A7D084A}" dt="2022-12-14T19:26:56.599" v="393" actId="1076"/>
          <ac:spMkLst>
            <pc:docMk/>
            <pc:sldMk cId="0" sldId="313"/>
            <ac:spMk id="906" creationId="{00000000-0000-0000-0000-000000000000}"/>
          </ac:spMkLst>
        </pc:spChg>
      </pc:sldChg>
      <pc:sldChg chg="modSp mod">
        <pc:chgData name="Janson, Brian D" userId="17869c82-e820-4f0b-9ef4-6bb812314540" providerId="ADAL" clId="{D7AB0638-31C1-40D2-A277-B7124A7D084A}" dt="2022-12-14T19:27:30.095" v="397" actId="1076"/>
        <pc:sldMkLst>
          <pc:docMk/>
          <pc:sldMk cId="0" sldId="316"/>
        </pc:sldMkLst>
        <pc:spChg chg="mod">
          <ac:chgData name="Janson, Brian D" userId="17869c82-e820-4f0b-9ef4-6bb812314540" providerId="ADAL" clId="{D7AB0638-31C1-40D2-A277-B7124A7D084A}" dt="2022-12-14T19:27:30.095" v="397" actId="1076"/>
          <ac:spMkLst>
            <pc:docMk/>
            <pc:sldMk cId="0" sldId="316"/>
            <ac:spMk id="967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2-12-02T18:12:26.342" v="274" actId="1036"/>
          <ac:picMkLst>
            <pc:docMk/>
            <pc:sldMk cId="0" sldId="316"/>
            <ac:picMk id="966" creationId="{00000000-0000-0000-0000-000000000000}"/>
          </ac:picMkLst>
        </pc:picChg>
      </pc:sldChg>
      <pc:sldChg chg="modSp mod modTransition">
        <pc:chgData name="Janson, Brian D" userId="17869c82-e820-4f0b-9ef4-6bb812314540" providerId="ADAL" clId="{D7AB0638-31C1-40D2-A277-B7124A7D084A}" dt="2022-12-14T19:23:53.688" v="372" actId="1076"/>
        <pc:sldMkLst>
          <pc:docMk/>
          <pc:sldMk cId="2516997468" sldId="317"/>
        </pc:sldMkLst>
        <pc:spChg chg="mod">
          <ac:chgData name="Janson, Brian D" userId="17869c82-e820-4f0b-9ef4-6bb812314540" providerId="ADAL" clId="{D7AB0638-31C1-40D2-A277-B7124A7D084A}" dt="2022-12-14T19:23:45.398" v="370" actId="1076"/>
          <ac:spMkLst>
            <pc:docMk/>
            <pc:sldMk cId="2516997468" sldId="317"/>
            <ac:spMk id="19" creationId="{AADD5FB7-F7BC-4B2D-9B21-DDAE69560E3C}"/>
          </ac:spMkLst>
        </pc:spChg>
        <pc:spChg chg="mod">
          <ac:chgData name="Janson, Brian D" userId="17869c82-e820-4f0b-9ef4-6bb812314540" providerId="ADAL" clId="{D7AB0638-31C1-40D2-A277-B7124A7D084A}" dt="2022-12-14T19:23:49.846" v="371" actId="1076"/>
          <ac:spMkLst>
            <pc:docMk/>
            <pc:sldMk cId="2516997468" sldId="317"/>
            <ac:spMk id="20" creationId="{92AEDB70-C083-49B9-A411-AEA4263CE0C0}"/>
          </ac:spMkLst>
        </pc:spChg>
        <pc:spChg chg="mod">
          <ac:chgData name="Janson, Brian D" userId="17869c82-e820-4f0b-9ef4-6bb812314540" providerId="ADAL" clId="{D7AB0638-31C1-40D2-A277-B7124A7D084A}" dt="2022-12-14T19:23:53.688" v="372" actId="1076"/>
          <ac:spMkLst>
            <pc:docMk/>
            <pc:sldMk cId="2516997468" sldId="317"/>
            <ac:spMk id="263" creationId="{00000000-0000-0000-0000-000000000000}"/>
          </ac:spMkLst>
        </pc:spChg>
      </pc:sldChg>
      <pc:sldChg chg="modSp mod modTransition">
        <pc:chgData name="Janson, Brian D" userId="17869c82-e820-4f0b-9ef4-6bb812314540" providerId="ADAL" clId="{D7AB0638-31C1-40D2-A277-B7124A7D084A}" dt="2023-01-03T19:55:09.889" v="425" actId="962"/>
        <pc:sldMkLst>
          <pc:docMk/>
          <pc:sldMk cId="4068533940" sldId="318"/>
        </pc:sldMkLst>
        <pc:spChg chg="mod">
          <ac:chgData name="Janson, Brian D" userId="17869c82-e820-4f0b-9ef4-6bb812314540" providerId="ADAL" clId="{D7AB0638-31C1-40D2-A277-B7124A7D084A}" dt="2022-12-14T19:27:13.156" v="394" actId="1076"/>
          <ac:spMkLst>
            <pc:docMk/>
            <pc:sldMk cId="4068533940" sldId="318"/>
            <ac:spMk id="19" creationId="{FC66DBE9-79C2-46C8-9A00-C056D81F5604}"/>
          </ac:spMkLst>
        </pc:spChg>
        <pc:spChg chg="mod">
          <ac:chgData name="Janson, Brian D" userId="17869c82-e820-4f0b-9ef4-6bb812314540" providerId="ADAL" clId="{D7AB0638-31C1-40D2-A277-B7124A7D084A}" dt="2022-12-14T19:27:16.893" v="395" actId="1076"/>
          <ac:spMkLst>
            <pc:docMk/>
            <pc:sldMk cId="4068533940" sldId="318"/>
            <ac:spMk id="20" creationId="{848C50B2-CEAA-4D14-BAAD-BA2B25BDE05F}"/>
          </ac:spMkLst>
        </pc:spChg>
        <pc:spChg chg="mod">
          <ac:chgData name="Janson, Brian D" userId="17869c82-e820-4f0b-9ef4-6bb812314540" providerId="ADAL" clId="{D7AB0638-31C1-40D2-A277-B7124A7D084A}" dt="2022-12-14T19:27:20.767" v="396" actId="1076"/>
          <ac:spMkLst>
            <pc:docMk/>
            <pc:sldMk cId="4068533940" sldId="318"/>
            <ac:spMk id="263" creationId="{00000000-0000-0000-0000-000000000000}"/>
          </ac:spMkLst>
        </pc:spChg>
        <pc:picChg chg="mod">
          <ac:chgData name="Janson, Brian D" userId="17869c82-e820-4f0b-9ef4-6bb812314540" providerId="ADAL" clId="{D7AB0638-31C1-40D2-A277-B7124A7D084A}" dt="2023-01-03T19:55:09.889" v="425" actId="962"/>
          <ac:picMkLst>
            <pc:docMk/>
            <pc:sldMk cId="4068533940" sldId="318"/>
            <ac:picMk id="257" creationId="{00000000-0000-0000-0000-000000000000}"/>
          </ac:picMkLst>
        </pc:picChg>
        <pc:picChg chg="mod">
          <ac:chgData name="Janson, Brian D" userId="17869c82-e820-4f0b-9ef4-6bb812314540" providerId="ADAL" clId="{D7AB0638-31C1-40D2-A277-B7124A7D084A}" dt="2022-12-02T18:11:12.875" v="236" actId="1076"/>
          <ac:picMkLst>
            <pc:docMk/>
            <pc:sldMk cId="4068533940" sldId="318"/>
            <ac:picMk id="258" creationId="{00000000-0000-0000-0000-000000000000}"/>
          </ac:picMkLst>
        </pc:picChg>
      </pc:sldChg>
    </pc:docChg>
  </pc:docChgLst>
  <pc:docChgLst>
    <pc:chgData name="Janson, Brian D" userId="17869c82-e820-4f0b-9ef4-6bb812314540" providerId="ADAL" clId="{303E0AA2-54D7-4312-8401-BA40056ECB45}"/>
    <pc:docChg chg="undo custSel modSld sldOrd">
      <pc:chgData name="Janson, Brian D" userId="17869c82-e820-4f0b-9ef4-6bb812314540" providerId="ADAL" clId="{303E0AA2-54D7-4312-8401-BA40056ECB45}" dt="2023-12-15T17:31:29.465" v="84" actId="1076"/>
      <pc:docMkLst>
        <pc:docMk/>
      </pc:docMkLst>
      <pc:sldChg chg="modSp mod">
        <pc:chgData name="Janson, Brian D" userId="17869c82-e820-4f0b-9ef4-6bb812314540" providerId="ADAL" clId="{303E0AA2-54D7-4312-8401-BA40056ECB45}" dt="2023-12-15T17:29:39.537" v="76" actId="14100"/>
        <pc:sldMkLst>
          <pc:docMk/>
          <pc:sldMk cId="0" sldId="256"/>
        </pc:sldMkLst>
        <pc:spChg chg="mod">
          <ac:chgData name="Janson, Brian D" userId="17869c82-e820-4f0b-9ef4-6bb812314540" providerId="ADAL" clId="{303E0AA2-54D7-4312-8401-BA40056ECB45}" dt="2023-12-15T17:29:39.537" v="76" actId="14100"/>
          <ac:spMkLst>
            <pc:docMk/>
            <pc:sldMk cId="0" sldId="256"/>
            <ac:spMk id="66" creationId="{00000000-0000-0000-0000-000000000000}"/>
          </ac:spMkLst>
        </pc:spChg>
      </pc:sldChg>
      <pc:sldChg chg="addSp modSp mod">
        <pc:chgData name="Janson, Brian D" userId="17869c82-e820-4f0b-9ef4-6bb812314540" providerId="ADAL" clId="{303E0AA2-54D7-4312-8401-BA40056ECB45}" dt="2023-12-14T23:56:52.342" v="26" actId="1076"/>
        <pc:sldMkLst>
          <pc:docMk/>
          <pc:sldMk cId="0" sldId="261"/>
        </pc:sldMkLst>
        <pc:spChg chg="mod">
          <ac:chgData name="Janson, Brian D" userId="17869c82-e820-4f0b-9ef4-6bb812314540" providerId="ADAL" clId="{303E0AA2-54D7-4312-8401-BA40056ECB45}" dt="2023-12-14T23:54:59.438" v="1" actId="1076"/>
          <ac:spMkLst>
            <pc:docMk/>
            <pc:sldMk cId="0" sldId="261"/>
            <ac:spMk id="3" creationId="{77249657-1EC6-77F3-E1A1-25701E0304DF}"/>
          </ac:spMkLst>
        </pc:spChg>
        <pc:spChg chg="add mod">
          <ac:chgData name="Janson, Brian D" userId="17869c82-e820-4f0b-9ef4-6bb812314540" providerId="ADAL" clId="{303E0AA2-54D7-4312-8401-BA40056ECB45}" dt="2023-12-14T23:56:15.749" v="23" actId="20577"/>
          <ac:spMkLst>
            <pc:docMk/>
            <pc:sldMk cId="0" sldId="261"/>
            <ac:spMk id="4" creationId="{957AB9B3-0119-CDB9-BC0C-6223C4072717}"/>
          </ac:spMkLst>
        </pc:spChg>
        <pc:spChg chg="mod">
          <ac:chgData name="Janson, Brian D" userId="17869c82-e820-4f0b-9ef4-6bb812314540" providerId="ADAL" clId="{303E0AA2-54D7-4312-8401-BA40056ECB45}" dt="2023-12-14T23:56:52.342" v="26" actId="1076"/>
          <ac:spMkLst>
            <pc:docMk/>
            <pc:sldMk cId="0" sldId="261"/>
            <ac:spMk id="126" creationId="{00000000-0000-0000-0000-000000000000}"/>
          </ac:spMkLst>
        </pc:spChg>
        <pc:picChg chg="mod">
          <ac:chgData name="Janson, Brian D" userId="17869c82-e820-4f0b-9ef4-6bb812314540" providerId="ADAL" clId="{303E0AA2-54D7-4312-8401-BA40056ECB45}" dt="2023-12-14T23:54:55.663" v="0" actId="14100"/>
          <ac:picMkLst>
            <pc:docMk/>
            <pc:sldMk cId="0" sldId="261"/>
            <ac:picMk id="11" creationId="{9742FB93-22D0-42E6-BE84-0F85086A792F}"/>
          </ac:picMkLst>
        </pc:picChg>
      </pc:sldChg>
      <pc:sldChg chg="modSp mod">
        <pc:chgData name="Janson, Brian D" userId="17869c82-e820-4f0b-9ef4-6bb812314540" providerId="ADAL" clId="{303E0AA2-54D7-4312-8401-BA40056ECB45}" dt="2023-12-15T17:29:55.641" v="77" actId="1076"/>
        <pc:sldMkLst>
          <pc:docMk/>
          <pc:sldMk cId="0" sldId="264"/>
        </pc:sldMkLst>
        <pc:spChg chg="mod">
          <ac:chgData name="Janson, Brian D" userId="17869c82-e820-4f0b-9ef4-6bb812314540" providerId="ADAL" clId="{303E0AA2-54D7-4312-8401-BA40056ECB45}" dt="2023-12-15T17:29:55.641" v="77" actId="1076"/>
          <ac:spMkLst>
            <pc:docMk/>
            <pc:sldMk cId="0" sldId="264"/>
            <ac:spMk id="18" creationId="{CB753BBB-A08C-4A3A-AC53-AF405FB66101}"/>
          </ac:spMkLst>
        </pc:spChg>
      </pc:sldChg>
      <pc:sldChg chg="modSp mod">
        <pc:chgData name="Janson, Brian D" userId="17869c82-e820-4f0b-9ef4-6bb812314540" providerId="ADAL" clId="{303E0AA2-54D7-4312-8401-BA40056ECB45}" dt="2023-12-15T17:30:11.873" v="79" actId="1076"/>
        <pc:sldMkLst>
          <pc:docMk/>
          <pc:sldMk cId="0" sldId="265"/>
        </pc:sldMkLst>
        <pc:spChg chg="mod">
          <ac:chgData name="Janson, Brian D" userId="17869c82-e820-4f0b-9ef4-6bb812314540" providerId="ADAL" clId="{303E0AA2-54D7-4312-8401-BA40056ECB45}" dt="2023-12-15T17:30:11.873" v="79" actId="1076"/>
          <ac:spMkLst>
            <pc:docMk/>
            <pc:sldMk cId="0" sldId="265"/>
            <ac:spMk id="5" creationId="{63C55553-DC79-2343-9E7C-05B6EAB98004}"/>
          </ac:spMkLst>
        </pc:spChg>
        <pc:picChg chg="mod">
          <ac:chgData name="Janson, Brian D" userId="17869c82-e820-4f0b-9ef4-6bb812314540" providerId="ADAL" clId="{303E0AA2-54D7-4312-8401-BA40056ECB45}" dt="2023-12-15T17:30:05.489" v="78" actId="14100"/>
          <ac:picMkLst>
            <pc:docMk/>
            <pc:sldMk cId="0" sldId="265"/>
            <ac:picMk id="4" creationId="{ED5150C0-4D0D-422B-9BF5-2097AC2A16B0}"/>
          </ac:picMkLst>
        </pc:picChg>
      </pc:sldChg>
      <pc:sldChg chg="modSp mod">
        <pc:chgData name="Janson, Brian D" userId="17869c82-e820-4f0b-9ef4-6bb812314540" providerId="ADAL" clId="{303E0AA2-54D7-4312-8401-BA40056ECB45}" dt="2023-12-15T17:30:34.960" v="81" actId="1076"/>
        <pc:sldMkLst>
          <pc:docMk/>
          <pc:sldMk cId="0" sldId="269"/>
        </pc:sldMkLst>
        <pc:spChg chg="mod">
          <ac:chgData name="Janson, Brian D" userId="17869c82-e820-4f0b-9ef4-6bb812314540" providerId="ADAL" clId="{303E0AA2-54D7-4312-8401-BA40056ECB45}" dt="2023-12-15T17:30:34.960" v="81" actId="1076"/>
          <ac:spMkLst>
            <pc:docMk/>
            <pc:sldMk cId="0" sldId="269"/>
            <ac:spMk id="6" creationId="{8C1E0A95-98B3-9981-A365-88F210C9369B}"/>
          </ac:spMkLst>
        </pc:spChg>
        <pc:spChg chg="mod">
          <ac:chgData name="Janson, Brian D" userId="17869c82-e820-4f0b-9ef4-6bb812314540" providerId="ADAL" clId="{303E0AA2-54D7-4312-8401-BA40056ECB45}" dt="2023-12-15T17:30:28.234" v="80" actId="1076"/>
          <ac:spMkLst>
            <pc:docMk/>
            <pc:sldMk cId="0" sldId="269"/>
            <ac:spMk id="8" creationId="{B2F5C751-B4AD-9C43-D104-6BAF79DE6D22}"/>
          </ac:spMkLst>
        </pc:spChg>
      </pc:sldChg>
      <pc:sldChg chg="modSp mod">
        <pc:chgData name="Janson, Brian D" userId="17869c82-e820-4f0b-9ef4-6bb812314540" providerId="ADAL" clId="{303E0AA2-54D7-4312-8401-BA40056ECB45}" dt="2023-12-15T17:30:48.177" v="82" actId="1076"/>
        <pc:sldMkLst>
          <pc:docMk/>
          <pc:sldMk cId="0" sldId="270"/>
        </pc:sldMkLst>
        <pc:spChg chg="mod">
          <ac:chgData name="Janson, Brian D" userId="17869c82-e820-4f0b-9ef4-6bb812314540" providerId="ADAL" clId="{303E0AA2-54D7-4312-8401-BA40056ECB45}" dt="2023-12-15T17:30:48.177" v="82" actId="1076"/>
          <ac:spMkLst>
            <pc:docMk/>
            <pc:sldMk cId="0" sldId="270"/>
            <ac:spMk id="279" creationId="{00000000-0000-0000-0000-000000000000}"/>
          </ac:spMkLst>
        </pc:spChg>
      </pc:sldChg>
      <pc:sldChg chg="modSp mod">
        <pc:chgData name="Janson, Brian D" userId="17869c82-e820-4f0b-9ef4-6bb812314540" providerId="ADAL" clId="{303E0AA2-54D7-4312-8401-BA40056ECB45}" dt="2023-12-15T17:31:29.465" v="84" actId="1076"/>
        <pc:sldMkLst>
          <pc:docMk/>
          <pc:sldMk cId="0" sldId="275"/>
        </pc:sldMkLst>
        <pc:spChg chg="mod">
          <ac:chgData name="Janson, Brian D" userId="17869c82-e820-4f0b-9ef4-6bb812314540" providerId="ADAL" clId="{303E0AA2-54D7-4312-8401-BA40056ECB45}" dt="2023-12-15T17:31:29.465" v="84" actId="1076"/>
          <ac:spMkLst>
            <pc:docMk/>
            <pc:sldMk cId="0" sldId="275"/>
            <ac:spMk id="367" creationId="{00000000-0000-0000-0000-000000000000}"/>
          </ac:spMkLst>
        </pc:spChg>
      </pc:sldChg>
      <pc:sldChg chg="modSp mod">
        <pc:chgData name="Janson, Brian D" userId="17869c82-e820-4f0b-9ef4-6bb812314540" providerId="ADAL" clId="{303E0AA2-54D7-4312-8401-BA40056ECB45}" dt="2023-12-15T17:26:37.907" v="55" actId="14100"/>
        <pc:sldMkLst>
          <pc:docMk/>
          <pc:sldMk cId="0" sldId="304"/>
        </pc:sldMkLst>
        <pc:spChg chg="mod">
          <ac:chgData name="Janson, Brian D" userId="17869c82-e820-4f0b-9ef4-6bb812314540" providerId="ADAL" clId="{303E0AA2-54D7-4312-8401-BA40056ECB45}" dt="2023-12-15T17:26:37.907" v="55" actId="14100"/>
          <ac:spMkLst>
            <pc:docMk/>
            <pc:sldMk cId="0" sldId="304"/>
            <ac:spMk id="3" creationId="{80E0A47A-2DC2-4302-A726-A547143FF96B}"/>
          </ac:spMkLst>
        </pc:spChg>
      </pc:sldChg>
      <pc:sldChg chg="addSp modSp mod ord">
        <pc:chgData name="Janson, Brian D" userId="17869c82-e820-4f0b-9ef4-6bb812314540" providerId="ADAL" clId="{303E0AA2-54D7-4312-8401-BA40056ECB45}" dt="2023-12-15T17:27:32.713" v="60" actId="1076"/>
        <pc:sldMkLst>
          <pc:docMk/>
          <pc:sldMk cId="0" sldId="305"/>
        </pc:sldMkLst>
        <pc:spChg chg="add mod">
          <ac:chgData name="Janson, Brian D" userId="17869c82-e820-4f0b-9ef4-6bb812314540" providerId="ADAL" clId="{303E0AA2-54D7-4312-8401-BA40056ECB45}" dt="2023-12-15T00:05:56.520" v="32" actId="14100"/>
          <ac:spMkLst>
            <pc:docMk/>
            <pc:sldMk cId="0" sldId="305"/>
            <ac:spMk id="3" creationId="{A6F332C7-0D9B-85E6-3D44-0949988B3259}"/>
          </ac:spMkLst>
        </pc:spChg>
        <pc:spChg chg="mod">
          <ac:chgData name="Janson, Brian D" userId="17869c82-e820-4f0b-9ef4-6bb812314540" providerId="ADAL" clId="{303E0AA2-54D7-4312-8401-BA40056ECB45}" dt="2023-12-15T17:27:32.713" v="60" actId="1076"/>
          <ac:spMkLst>
            <pc:docMk/>
            <pc:sldMk cId="0" sldId="305"/>
            <ac:spMk id="7" creationId="{BE4C4B4D-0A62-663F-2112-498784794021}"/>
          </ac:spMkLst>
        </pc:spChg>
        <pc:picChg chg="mod">
          <ac:chgData name="Janson, Brian D" userId="17869c82-e820-4f0b-9ef4-6bb812314540" providerId="ADAL" clId="{303E0AA2-54D7-4312-8401-BA40056ECB45}" dt="2023-12-15T00:01:25.662" v="29" actId="1076"/>
          <ac:picMkLst>
            <pc:docMk/>
            <pc:sldMk cId="0" sldId="305"/>
            <ac:picMk id="2" creationId="{FBA3BE51-AB13-44D5-A07C-2249B9FB7876}"/>
          </ac:picMkLst>
        </pc:picChg>
      </pc:sldChg>
      <pc:sldChg chg="modSp mod">
        <pc:chgData name="Janson, Brian D" userId="17869c82-e820-4f0b-9ef4-6bb812314540" providerId="ADAL" clId="{303E0AA2-54D7-4312-8401-BA40056ECB45}" dt="2023-12-15T17:27:25.992" v="59" actId="1076"/>
        <pc:sldMkLst>
          <pc:docMk/>
          <pc:sldMk cId="0" sldId="306"/>
        </pc:sldMkLst>
        <pc:spChg chg="mod">
          <ac:chgData name="Janson, Brian D" userId="17869c82-e820-4f0b-9ef4-6bb812314540" providerId="ADAL" clId="{303E0AA2-54D7-4312-8401-BA40056ECB45}" dt="2023-12-15T17:27:25.992" v="59" actId="1076"/>
          <ac:spMkLst>
            <pc:docMk/>
            <pc:sldMk cId="0" sldId="306"/>
            <ac:spMk id="412" creationId="{00000000-0000-0000-0000-000000000000}"/>
          </ac:spMkLst>
        </pc:spChg>
      </pc:sldChg>
      <pc:sldChg chg="addSp delSp modSp mod">
        <pc:chgData name="Janson, Brian D" userId="17869c82-e820-4f0b-9ef4-6bb812314540" providerId="ADAL" clId="{303E0AA2-54D7-4312-8401-BA40056ECB45}" dt="2023-12-15T17:27:42.962" v="62" actId="14100"/>
        <pc:sldMkLst>
          <pc:docMk/>
          <pc:sldMk cId="0" sldId="307"/>
        </pc:sldMkLst>
        <pc:spChg chg="add del">
          <ac:chgData name="Janson, Brian D" userId="17869c82-e820-4f0b-9ef4-6bb812314540" providerId="ADAL" clId="{303E0AA2-54D7-4312-8401-BA40056ECB45}" dt="2023-12-15T17:18:32.875" v="35" actId="22"/>
          <ac:spMkLst>
            <pc:docMk/>
            <pc:sldMk cId="0" sldId="307"/>
            <ac:spMk id="4" creationId="{0FCE7591-7B32-DCE5-AC9C-4FB5C965DA8B}"/>
          </ac:spMkLst>
        </pc:spChg>
        <pc:spChg chg="add mod">
          <ac:chgData name="Janson, Brian D" userId="17869c82-e820-4f0b-9ef4-6bb812314540" providerId="ADAL" clId="{303E0AA2-54D7-4312-8401-BA40056ECB45}" dt="2023-12-15T17:18:44.154" v="37" actId="1076"/>
          <ac:spMkLst>
            <pc:docMk/>
            <pc:sldMk cId="0" sldId="307"/>
            <ac:spMk id="5" creationId="{063D3053-86CB-5F1C-57FB-4AEDF1743606}"/>
          </ac:spMkLst>
        </pc:spChg>
        <pc:spChg chg="mod">
          <ac:chgData name="Janson, Brian D" userId="17869c82-e820-4f0b-9ef4-6bb812314540" providerId="ADAL" clId="{303E0AA2-54D7-4312-8401-BA40056ECB45}" dt="2023-12-15T17:27:42.962" v="62" actId="14100"/>
          <ac:spMkLst>
            <pc:docMk/>
            <pc:sldMk cId="0" sldId="307"/>
            <ac:spMk id="6" creationId="{14F5CDE4-8F36-BCD8-C265-F8B32BE27AEF}"/>
          </ac:spMkLst>
        </pc:spChg>
      </pc:sldChg>
      <pc:sldChg chg="addSp delSp modSp mod">
        <pc:chgData name="Janson, Brian D" userId="17869c82-e820-4f0b-9ef4-6bb812314540" providerId="ADAL" clId="{303E0AA2-54D7-4312-8401-BA40056ECB45}" dt="2023-12-15T17:28:09.747" v="64" actId="404"/>
        <pc:sldMkLst>
          <pc:docMk/>
          <pc:sldMk cId="0" sldId="308"/>
        </pc:sldMkLst>
        <pc:spChg chg="add mod">
          <ac:chgData name="Janson, Brian D" userId="17869c82-e820-4f0b-9ef4-6bb812314540" providerId="ADAL" clId="{303E0AA2-54D7-4312-8401-BA40056ECB45}" dt="2023-12-15T17:28:05.817" v="63" actId="14100"/>
          <ac:spMkLst>
            <pc:docMk/>
            <pc:sldMk cId="0" sldId="308"/>
            <ac:spMk id="25" creationId="{B30BB704-C529-2BF2-2F7A-AC943F561E23}"/>
          </ac:spMkLst>
        </pc:spChg>
        <pc:spChg chg="add mod">
          <ac:chgData name="Janson, Brian D" userId="17869c82-e820-4f0b-9ef4-6bb812314540" providerId="ADAL" clId="{303E0AA2-54D7-4312-8401-BA40056ECB45}" dt="2023-12-15T17:21:01.837" v="42" actId="1076"/>
          <ac:spMkLst>
            <pc:docMk/>
            <pc:sldMk cId="0" sldId="308"/>
            <ac:spMk id="27" creationId="{133AD637-83BD-851A-B9E9-E44EF14FA2C6}"/>
          </ac:spMkLst>
        </pc:spChg>
        <pc:spChg chg="mod">
          <ac:chgData name="Janson, Brian D" userId="17869c82-e820-4f0b-9ef4-6bb812314540" providerId="ADAL" clId="{303E0AA2-54D7-4312-8401-BA40056ECB45}" dt="2023-12-15T17:28:09.747" v="64" actId="404"/>
          <ac:spMkLst>
            <pc:docMk/>
            <pc:sldMk cId="0" sldId="308"/>
            <ac:spMk id="32" creationId="{29B81447-AB6C-9872-87DD-0DF0C60A28C3}"/>
          </ac:spMkLst>
        </pc:spChg>
        <pc:spChg chg="del">
          <ac:chgData name="Janson, Brian D" userId="17869c82-e820-4f0b-9ef4-6bb812314540" providerId="ADAL" clId="{303E0AA2-54D7-4312-8401-BA40056ECB45}" dt="2023-12-15T17:20:41.893" v="40" actId="478"/>
          <ac:spMkLst>
            <pc:docMk/>
            <pc:sldMk cId="0" sldId="308"/>
            <ac:spMk id="448" creationId="{00000000-0000-0000-0000-000000000000}"/>
          </ac:spMkLst>
        </pc:spChg>
        <pc:spChg chg="mod">
          <ac:chgData name="Janson, Brian D" userId="17869c82-e820-4f0b-9ef4-6bb812314540" providerId="ADAL" clId="{303E0AA2-54D7-4312-8401-BA40056ECB45}" dt="2023-12-15T17:21:06.970" v="43" actId="1076"/>
          <ac:spMkLst>
            <pc:docMk/>
            <pc:sldMk cId="0" sldId="308"/>
            <ac:spMk id="459" creationId="{ABDD1F07-1CF1-1F43-92DC-EC554D7A141D}"/>
          </ac:spMkLst>
        </pc:spChg>
      </pc:sldChg>
      <pc:sldChg chg="addSp delSp modSp mod">
        <pc:chgData name="Janson, Brian D" userId="17869c82-e820-4f0b-9ef4-6bb812314540" providerId="ADAL" clId="{303E0AA2-54D7-4312-8401-BA40056ECB45}" dt="2023-12-15T17:28:21.847" v="69" actId="404"/>
        <pc:sldMkLst>
          <pc:docMk/>
          <pc:sldMk cId="0" sldId="309"/>
        </pc:sldMkLst>
        <pc:spChg chg="mod">
          <ac:chgData name="Janson, Brian D" userId="17869c82-e820-4f0b-9ef4-6bb812314540" providerId="ADAL" clId="{303E0AA2-54D7-4312-8401-BA40056ECB45}" dt="2023-12-15T17:28:21.847" v="69" actId="404"/>
          <ac:spMkLst>
            <pc:docMk/>
            <pc:sldMk cId="0" sldId="309"/>
            <ac:spMk id="20" creationId="{4785DEBC-7386-8140-62A1-690BA932FEB5}"/>
          </ac:spMkLst>
        </pc:spChg>
        <pc:spChg chg="add mod">
          <ac:chgData name="Janson, Brian D" userId="17869c82-e820-4f0b-9ef4-6bb812314540" providerId="ADAL" clId="{303E0AA2-54D7-4312-8401-BA40056ECB45}" dt="2023-12-15T17:28:16.010" v="65" actId="14100"/>
          <ac:spMkLst>
            <pc:docMk/>
            <pc:sldMk cId="0" sldId="309"/>
            <ac:spMk id="21" creationId="{BF1758E6-F5DC-F8A4-C61C-1AA6DADCFF28}"/>
          </ac:spMkLst>
        </pc:spChg>
        <pc:spChg chg="add del">
          <ac:chgData name="Janson, Brian D" userId="17869c82-e820-4f0b-9ef4-6bb812314540" providerId="ADAL" clId="{303E0AA2-54D7-4312-8401-BA40056ECB45}" dt="2023-12-15T17:22:05.907" v="48" actId="22"/>
          <ac:spMkLst>
            <pc:docMk/>
            <pc:sldMk cId="0" sldId="309"/>
            <ac:spMk id="23" creationId="{D93EEBFE-7B6B-75A1-D115-4F5B7444D6D8}"/>
          </ac:spMkLst>
        </pc:spChg>
        <pc:spChg chg="add mod">
          <ac:chgData name="Janson, Brian D" userId="17869c82-e820-4f0b-9ef4-6bb812314540" providerId="ADAL" clId="{303E0AA2-54D7-4312-8401-BA40056ECB45}" dt="2023-12-15T17:22:18.400" v="50" actId="1076"/>
          <ac:spMkLst>
            <pc:docMk/>
            <pc:sldMk cId="0" sldId="309"/>
            <ac:spMk id="24" creationId="{1B6E60C4-DBE7-A4CB-B8AA-333D797C1C7B}"/>
          </ac:spMkLst>
        </pc:spChg>
        <pc:spChg chg="del">
          <ac:chgData name="Janson, Brian D" userId="17869c82-e820-4f0b-9ef4-6bb812314540" providerId="ADAL" clId="{303E0AA2-54D7-4312-8401-BA40056ECB45}" dt="2023-12-15T17:21:54.985" v="46" actId="478"/>
          <ac:spMkLst>
            <pc:docMk/>
            <pc:sldMk cId="0" sldId="309"/>
            <ac:spMk id="468" creationId="{00000000-0000-0000-0000-000000000000}"/>
          </ac:spMkLst>
        </pc:spChg>
      </pc:sldChg>
      <pc:sldChg chg="addSp delSp modSp mod">
        <pc:chgData name="Janson, Brian D" userId="17869c82-e820-4f0b-9ef4-6bb812314540" providerId="ADAL" clId="{303E0AA2-54D7-4312-8401-BA40056ECB45}" dt="2023-12-15T17:23:47.919" v="53"/>
        <pc:sldMkLst>
          <pc:docMk/>
          <pc:sldMk cId="0" sldId="310"/>
        </pc:sldMkLst>
        <pc:spChg chg="add mod">
          <ac:chgData name="Janson, Brian D" userId="17869c82-e820-4f0b-9ef4-6bb812314540" providerId="ADAL" clId="{303E0AA2-54D7-4312-8401-BA40056ECB45}" dt="2023-12-15T17:23:44.217" v="52" actId="14100"/>
          <ac:spMkLst>
            <pc:docMk/>
            <pc:sldMk cId="0" sldId="310"/>
            <ac:spMk id="21" creationId="{8DC56731-7E25-15DA-CFDD-C4DBB865BE7E}"/>
          </ac:spMkLst>
        </pc:spChg>
        <pc:spChg chg="add mod">
          <ac:chgData name="Janson, Brian D" userId="17869c82-e820-4f0b-9ef4-6bb812314540" providerId="ADAL" clId="{303E0AA2-54D7-4312-8401-BA40056ECB45}" dt="2023-12-15T17:23:47.919" v="53"/>
          <ac:spMkLst>
            <pc:docMk/>
            <pc:sldMk cId="0" sldId="310"/>
            <ac:spMk id="22" creationId="{947BA1CB-6A72-1609-8D4F-BB85085D3626}"/>
          </ac:spMkLst>
        </pc:spChg>
        <pc:spChg chg="del">
          <ac:chgData name="Janson, Brian D" userId="17869c82-e820-4f0b-9ef4-6bb812314540" providerId="ADAL" clId="{303E0AA2-54D7-4312-8401-BA40056ECB45}" dt="2023-12-15T17:23:35.815" v="51" actId="478"/>
          <ac:spMkLst>
            <pc:docMk/>
            <pc:sldMk cId="0" sldId="310"/>
            <ac:spMk id="489" creationId="{00000000-0000-0000-0000-000000000000}"/>
          </ac:spMkLst>
        </pc:spChg>
      </pc:sldChg>
      <pc:sldChg chg="modSp mod">
        <pc:chgData name="Janson, Brian D" userId="17869c82-e820-4f0b-9ef4-6bb812314540" providerId="ADAL" clId="{303E0AA2-54D7-4312-8401-BA40056ECB45}" dt="2023-12-15T17:28:36.329" v="70" actId="1076"/>
        <pc:sldMkLst>
          <pc:docMk/>
          <pc:sldMk cId="0" sldId="312"/>
        </pc:sldMkLst>
        <pc:spChg chg="mod">
          <ac:chgData name="Janson, Brian D" userId="17869c82-e820-4f0b-9ef4-6bb812314540" providerId="ADAL" clId="{303E0AA2-54D7-4312-8401-BA40056ECB45}" dt="2023-12-15T17:28:36.329" v="70" actId="1076"/>
          <ac:spMkLst>
            <pc:docMk/>
            <pc:sldMk cId="0" sldId="312"/>
            <ac:spMk id="613" creationId="{00000000-0000-0000-0000-000000000000}"/>
          </ac:spMkLst>
        </pc:spChg>
      </pc:sldChg>
      <pc:sldChg chg="modSp mod">
        <pc:chgData name="Janson, Brian D" userId="17869c82-e820-4f0b-9ef4-6bb812314540" providerId="ADAL" clId="{303E0AA2-54D7-4312-8401-BA40056ECB45}" dt="2023-12-15T17:28:56.497" v="71" actId="1076"/>
        <pc:sldMkLst>
          <pc:docMk/>
          <pc:sldMk cId="0" sldId="313"/>
        </pc:sldMkLst>
        <pc:spChg chg="mod">
          <ac:chgData name="Janson, Brian D" userId="17869c82-e820-4f0b-9ef4-6bb812314540" providerId="ADAL" clId="{303E0AA2-54D7-4312-8401-BA40056ECB45}" dt="2023-12-15T17:28:56.497" v="71" actId="1076"/>
          <ac:spMkLst>
            <pc:docMk/>
            <pc:sldMk cId="0" sldId="313"/>
            <ac:spMk id="4" creationId="{530B2FFB-B562-D289-70DC-7D0564065D0A}"/>
          </ac:spMkLst>
        </pc:spChg>
      </pc:sldChg>
      <pc:sldChg chg="modSp mod">
        <pc:chgData name="Janson, Brian D" userId="17869c82-e820-4f0b-9ef4-6bb812314540" providerId="ADAL" clId="{303E0AA2-54D7-4312-8401-BA40056ECB45}" dt="2023-12-15T17:29:21.233" v="75" actId="1076"/>
        <pc:sldMkLst>
          <pc:docMk/>
          <pc:sldMk cId="0" sldId="316"/>
        </pc:sldMkLst>
        <pc:spChg chg="mod">
          <ac:chgData name="Janson, Brian D" userId="17869c82-e820-4f0b-9ef4-6bb812314540" providerId="ADAL" clId="{303E0AA2-54D7-4312-8401-BA40056ECB45}" dt="2023-12-15T17:29:21.233" v="75" actId="1076"/>
          <ac:spMkLst>
            <pc:docMk/>
            <pc:sldMk cId="0" sldId="316"/>
            <ac:spMk id="967" creationId="{00000000-0000-0000-0000-000000000000}"/>
          </ac:spMkLst>
        </pc:spChg>
      </pc:sldChg>
      <pc:sldChg chg="modSp mod">
        <pc:chgData name="Janson, Brian D" userId="17869c82-e820-4f0b-9ef4-6bb812314540" providerId="ADAL" clId="{303E0AA2-54D7-4312-8401-BA40056ECB45}" dt="2023-12-15T17:27:08.504" v="57" actId="1076"/>
        <pc:sldMkLst>
          <pc:docMk/>
          <pc:sldMk cId="2516997468" sldId="317"/>
        </pc:sldMkLst>
        <pc:spChg chg="mod">
          <ac:chgData name="Janson, Brian D" userId="17869c82-e820-4f0b-9ef4-6bb812314540" providerId="ADAL" clId="{303E0AA2-54D7-4312-8401-BA40056ECB45}" dt="2023-12-15T17:27:02.248" v="56" actId="1076"/>
          <ac:spMkLst>
            <pc:docMk/>
            <pc:sldMk cId="2516997468" sldId="317"/>
            <ac:spMk id="6" creationId="{DA53F87D-ABD2-309E-3875-642018749AA0}"/>
          </ac:spMkLst>
        </pc:spChg>
        <pc:spChg chg="mod">
          <ac:chgData name="Janson, Brian D" userId="17869c82-e820-4f0b-9ef4-6bb812314540" providerId="ADAL" clId="{303E0AA2-54D7-4312-8401-BA40056ECB45}" dt="2023-12-15T17:27:08.504" v="57" actId="1076"/>
          <ac:spMkLst>
            <pc:docMk/>
            <pc:sldMk cId="2516997468" sldId="317"/>
            <ac:spMk id="8" creationId="{6D2FA08C-7396-1EC2-B978-A4CEEC389311}"/>
          </ac:spMkLst>
        </pc:spChg>
      </pc:sldChg>
      <pc:sldChg chg="modSp mod">
        <pc:chgData name="Janson, Brian D" userId="17869c82-e820-4f0b-9ef4-6bb812314540" providerId="ADAL" clId="{303E0AA2-54D7-4312-8401-BA40056ECB45}" dt="2023-12-15T17:29:11.098" v="73" actId="1076"/>
        <pc:sldMkLst>
          <pc:docMk/>
          <pc:sldMk cId="4068533940" sldId="318"/>
        </pc:sldMkLst>
        <pc:spChg chg="mod">
          <ac:chgData name="Janson, Brian D" userId="17869c82-e820-4f0b-9ef4-6bb812314540" providerId="ADAL" clId="{303E0AA2-54D7-4312-8401-BA40056ECB45}" dt="2023-12-15T17:29:11.098" v="73" actId="1076"/>
          <ac:spMkLst>
            <pc:docMk/>
            <pc:sldMk cId="4068533940" sldId="318"/>
            <ac:spMk id="6" creationId="{ED4C1059-9723-8D58-5B02-EDC6FF6CDF30}"/>
          </ac:spMkLst>
        </pc:spChg>
      </pc:sldChg>
    </pc:docChg>
  </pc:docChgLst>
</pc:chgInfo>
</file>

<file path=ppt/comments/modernComment_10A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664C248-B68A-4BF8-B224-50CC1BC82687}" authorId="{3C91C878-CAD3-8CFC-A8AB-C13EC5F3127F}" status="resolved" created="2023-09-08T23:31:07.730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6"/>
      <ac:spMk id="211" creationId="{00000000-0000-0000-0000-000000000000}"/>
    </ac:de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0C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B22328-167C-4F8C-882A-39D8ACCE2757}" authorId="{3C91C878-CAD3-8CFC-A8AB-C13EC5F3127F}" status="resolved" created="2023-09-08T23:31:31.950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8"/>
      <ac:spMk id="236" creationId="{00000000-0000-0000-0000-000000000000}"/>
    </ac:de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0E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72AAB26-3A6E-41C4-B877-B335AC4DE9FD}" authorId="{3C91C878-CAD3-8CFC-A8AB-C13EC5F3127F}" status="resolved" created="2023-09-08T23:32:06.685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70"/>
      <ac:spMk id="270" creationId="{00000000-0000-0000-0000-000000000000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1C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54E3EBE-ECBB-4E3B-8ABB-7A227F30F5D5}" authorId="{3C91C878-CAD3-8CFC-A8AB-C13EC5F3127F}" status="resolved" created="2023-09-08T23:51:13.572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84"/>
      <ac:spMk id="2" creationId="{8B434ED3-D89C-413D-AEE2-08FF44B83BC3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1F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AC4722B-680C-4482-B443-0E0989084E25}" authorId="{3C91C878-CAD3-8CFC-A8AB-C13EC5F3127F}" status="resolved" created="2023-09-08T23:52:13.324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87"/>
      <ac:spMk id="2" creationId="{BACEADAF-16FD-4A03-9E8C-14E05BE3BBA0}"/>
    </ac:de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3B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CCBA7B3-A615-4C1D-B3B7-227891C098D6}" authorId="{3C91C878-CAD3-8CFC-A8AB-C13EC5F3127F}" status="resolved" created="2023-09-08T23:54:05.920" complete="100000">
    <pc:sldMkLst xmlns:pc="http://schemas.microsoft.com/office/powerpoint/2013/main/command">
      <pc:docMk/>
      <pc:sldMk cId="0" sldId="315"/>
    </pc:sld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09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35F2990-4542-4B3E-A75C-62FD53B53CFF}" authorId="{3C91C878-CAD3-8CFC-A8AB-C13EC5F3127F}" status="resolved" created="2023-09-08T23:30:35.948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5"/>
      <ac:spMk id="2" creationId="{5F1A3FAA-2289-49B3-948E-33564D7B315A}"/>
    </ac:de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11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89E4261-F040-45E6-87B8-2413C9FCB1E1}" authorId="{3C91C878-CAD3-8CFC-A8AB-C13EC5F3127F}" status="resolved" created="2023-09-08T23:33:02.343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73"/>
      <ac:spMk id="2" creationId="{5936A33F-C8F7-4E6D-934A-52014B92554A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13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8315D6B-714B-49BB-8A62-2B54D9926A42}" authorId="{3C91C878-CAD3-8CFC-A8AB-C13EC5F3127F}" status="resolved" created="2023-09-08T23:33:30.609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75"/>
      <ac:spMk id="2" creationId="{6E4C56A6-988D-41E1-A458-B341D5BDEEBB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14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20C6A5F-B5E3-40D9-BA5A-6B44C86A3DE4}" authorId="{3C91C878-CAD3-8CFC-A8AB-C13EC5F3127F}" status="resolved" created="2023-09-08T23:33:53.844" complete="100000">
    <pc:sldMkLst xmlns:pc="http://schemas.microsoft.com/office/powerpoint/2013/main/command">
      <pc:docMk/>
      <pc:sldMk cId="0" sldId="276"/>
    </pc:sld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17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6EBA651-E786-4847-94A9-19A1B4988F29}" authorId="{3C91C878-CAD3-8CFC-A8AB-C13EC5F3127F}" status="resolved" created="2023-09-08T23:42:24.747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79"/>
      <ac:spMk id="2" creationId="{C0E3844D-6ED6-4214-BA68-8292946187B2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21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3DCC2E4-F4E7-46AD-8433-A47688F5E905}" authorId="{3C91C878-CAD3-8CFC-A8AB-C13EC5F3127F}" status="resolved" created="2023-09-08T23:52:29.730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89"/>
      <ac:spMk id="2" creationId="{D30561E0-E33F-4BE6-B67F-9696ECC57586}"/>
    </ac:de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22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D2DD99B-0B67-47A5-AF3C-6F86869AB9F5}" authorId="{3C91C878-CAD3-8CFC-A8AB-C13EC5F3127F}" status="resolved" created="2023-09-08T23:52:39.543" complete="100000">
    <pc:sldMkLst xmlns:pc="http://schemas.microsoft.com/office/powerpoint/2013/main/command">
      <pc:docMk/>
      <pc:sldMk cId="0" sldId="290"/>
    </pc:sld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23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AB569B8-0FEE-4A32-9B04-3584D7087E75}" authorId="{3C91C878-CAD3-8CFC-A8AB-C13EC5F3127F}" status="resolved" created="2023-09-08T23:53:03.341" complete="100000">
    <pc:sldMkLst xmlns:pc="http://schemas.microsoft.com/office/powerpoint/2013/main/command">
      <pc:docMk/>
      <pc:sldMk cId="0" sldId="291"/>
    </pc:sldMkLst>
    <p188:txBody>
      <a:bodyPr/>
      <a:lstStyle/>
      <a:p>
        <a:r>
          <a:rPr lang="en-US"/>
          <a:t>Combine text boxes.</a:t>
        </a:r>
      </a:p>
    </p188:txBody>
  </p188:cm>
</p188:cmLst>
</file>

<file path=ppt/comments/modernComment_134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0838376-CE29-45D1-885D-5B04A9A88B10}" authorId="{820A2B88-1FC8-77FF-AF21-1E0BE83E35E8}" status="resolved" created="2022-12-14T19:25:46.434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308"/>
      <ac:picMk id="456" creationId="{00000000-0000-0000-0000-000000000000}"/>
    </ac:deMkLst>
    <p188:replyLst>
      <p188:reply id="{EC9E7A0E-1E67-45AD-A15B-3A8846CF6337}" authorId="{A2B31B85-7FB6-38B5-A877-488046D2F337}" created="2023-08-14T16:18:20.353">
        <p188:txBody>
          <a:bodyPr/>
          <a:lstStyle/>
          <a:p>
            <a:r>
              <a:rPr lang="en-US"/>
              <a:t>These will need to be replaced at some point</a:t>
            </a:r>
          </a:p>
        </p188:txBody>
      </p188:reply>
    </p188:replyLst>
    <p188:txBody>
      <a:bodyPr/>
      <a:lstStyle/>
      <a:p>
        <a:r>
          <a:rPr lang="en-US"/>
          <a:t>No idea where this key came from</a:t>
        </a:r>
      </a:p>
    </p188:txBody>
  </p188:cm>
</p188:cmLst>
</file>

<file path=ppt/comments/modernComment_137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641CA02-3A4F-445B-9D5C-1D92B801AD05}" authorId="{3C91C878-CAD3-8CFC-A8AB-C13EC5F3127F}" status="resolved" created="2023-09-08T23:51:35.620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311"/>
      <ac:spMk id="2" creationId="{F35E03B8-74F7-4E30-BC62-29E96AD4BA42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38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202ADBC-4252-4F50-8157-9F5DDEDD943C}" authorId="{3C91C878-CAD3-8CFC-A8AB-C13EC5F3127F}" status="resolved" created="2023-09-08T23:51:53.151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312"/>
      <ac:spMk id="2" creationId="{2D62083D-0616-4B14-BDDE-944E982A5AEF}"/>
    </ac:deMkLst>
    <p188:txBody>
      <a:bodyPr/>
      <a:lstStyle/>
      <a:p>
        <a:r>
          <a:rPr lang="en-US"/>
          <a:t>Combine text boxes into one.</a:t>
        </a:r>
      </a:p>
    </p188:txBody>
  </p188:cm>
</p188:cmLst>
</file>

<file path=ppt/comments/modernComment_139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EEE9D03-E194-42B1-8369-7FAF34129952}" authorId="{3C91C878-CAD3-8CFC-A8AB-C13EC5F3127F}" status="resolved" created="2023-09-08T23:53:25.919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313"/>
      <ac:spMk id="2" creationId="{4158E355-AE9F-44E4-9643-AC3A5D7EA211}"/>
    </ac:deMkLst>
    <p188:txBody>
      <a:bodyPr/>
      <a:lstStyle/>
      <a:p>
        <a:r>
          <a:rPr lang="en-US"/>
          <a:t>Combine text boxes.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9cfda3e715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9cfda3e715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b2628b4eb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b2628b4eb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b2628b4eb4_0_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b2628b4eb4_0_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9cfda3e715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9cfda3e715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b2628b4eb4_0_6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b2628b4eb4_0_6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b2628b4eb4_0_1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b2628b4eb4_0_1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Image from </a:t>
            </a:r>
            <a:r>
              <a:rPr lang="en-US" dirty="0" err="1"/>
              <a:t>Pixabay</a:t>
            </a: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b2628b4eb4_0_5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b2628b4eb4_0_5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9cfda3e715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9cfda3e715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b2628b4eb4_0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b2628b4eb4_0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b30a90e73f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b30a90e73f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b2628b4eb4_0_6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b2628b4eb4_0_6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b30a90e73f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b30a90e73f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b37b1b0798_0_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b37b1b0798_0_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b2628b4eb4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b2628b4eb4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b30a90e73f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b30a90e73f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b2628b4eb4_0_4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b2628b4eb4_0_4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b2628b4eb4_0_6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b2628b4eb4_0_6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b37b1b0798_0_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b37b1b0798_0_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47297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gb2628b4eb4_0_5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5" name="Google Shape;355;gb2628b4eb4_0_5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gb30a90e73f_0_1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0" name="Google Shape;370;gb30a90e73f_0_1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gb30a90e73f_0_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0" name="Google Shape;400;gb30a90e73f_0_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b30a90e73f_0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b30a90e73f_0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b30a90e73f_0_1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b30a90e73f_0_1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gb30a90e73f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0" name="Google Shape;430;gb30a90e73f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b30a90e73f_0_8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6" name="Google Shape;446;gb30a90e73f_0_8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b30a90e73f_0_9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b30a90e73f_0_9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b30a90e73f_0_9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b30a90e73f_0_9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gb2628b4eb4_0_6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8" name="Google Shape;508;gb2628b4eb4_0_6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b30a90e73f_0_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6" name="Google Shape;556;gb30a90e73f_0_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gb30a90e73f_0_6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2" name="Google Shape;602;gb30a90e73f_0_6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b30a90e73f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b30a90e73f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b363818d8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b363818d8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Google Shape;708;gb30a90e73f_0_1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9" name="Google Shape;709;gb30a90e73f_0_1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b363818d85_0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b363818d85_0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gb37b1b0798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2" name="Google Shape;802;gb37b1b0798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gb37b1b0798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8" name="Google Shape;848;gb37b1b0798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gb2628b4eb4_0_6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5" name="Google Shape;895;gb2628b4eb4_0_6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8" name="Google Shape;908;gb37e4277b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9" name="Google Shape;909;gb37e4277b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" name="Google Shape;921;gb37b1b0798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2" name="Google Shape;922;gb37b1b0798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b37b1b0798_0_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b37b1b0798_0_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6388109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5" name="Google Shape;955;gb30a90e73f_0_1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6" name="Google Shape;956;gb30a90e73f_0_1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00000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Relationship Id="rId9" Type="http://schemas.openxmlformats.org/officeDocument/2006/relationships/hyperlink" Target="https://www.youtube.com/watch?v=cKLRf1zqH1U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image" Target="../media/image1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0.xml"/><Relationship Id="rId11" Type="http://schemas.openxmlformats.org/officeDocument/2006/relationships/image" Target="../media/image11.jpeg"/><Relationship Id="rId5" Type="http://schemas.openxmlformats.org/officeDocument/2006/relationships/image" Target="../media/image3.png"/><Relationship Id="rId10" Type="http://schemas.openxmlformats.org/officeDocument/2006/relationships/slide" Target="slide20.xml"/><Relationship Id="rId4" Type="http://schemas.openxmlformats.org/officeDocument/2006/relationships/image" Target="../media/image2.png"/><Relationship Id="rId9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9_0.xml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A_0.xml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C_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image" Target="../media/image1.jpeg"/><Relationship Id="rId7" Type="http://schemas.openxmlformats.org/officeDocument/2006/relationships/image" Target="../media/image9.jpeg"/><Relationship Id="rId12" Type="http://schemas.openxmlformats.org/officeDocument/2006/relationships/slide" Target="slide4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0.xml"/><Relationship Id="rId11" Type="http://schemas.openxmlformats.org/officeDocument/2006/relationships/image" Target="../media/image11.jpeg"/><Relationship Id="rId5" Type="http://schemas.openxmlformats.org/officeDocument/2006/relationships/image" Target="../media/image3.png"/><Relationship Id="rId10" Type="http://schemas.openxmlformats.org/officeDocument/2006/relationships/slide" Target="slide20.xml"/><Relationship Id="rId4" Type="http://schemas.openxmlformats.org/officeDocument/2006/relationships/image" Target="../media/image2.png"/><Relationship Id="rId9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E_0.xml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1_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image" Target="../media/image1.jpeg"/><Relationship Id="rId7" Type="http://schemas.openxmlformats.org/officeDocument/2006/relationships/image" Target="../media/image9.jpeg"/><Relationship Id="rId12" Type="http://schemas.openxmlformats.org/officeDocument/2006/relationships/slide" Target="slide4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0.xml"/><Relationship Id="rId11" Type="http://schemas.openxmlformats.org/officeDocument/2006/relationships/image" Target="../media/image11.jpeg"/><Relationship Id="rId5" Type="http://schemas.openxmlformats.org/officeDocument/2006/relationships/image" Target="../media/image3.png"/><Relationship Id="rId10" Type="http://schemas.openxmlformats.org/officeDocument/2006/relationships/slide" Target="slide20.xml"/><Relationship Id="rId4" Type="http://schemas.openxmlformats.org/officeDocument/2006/relationships/image" Target="../media/image2.png"/><Relationship Id="rId9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3_0.xml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4_0.xml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17/04/relationships/track" Target="../media/track1.vtt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10" Type="http://schemas.openxmlformats.org/officeDocument/2006/relationships/hyperlink" Target="https://www.youtube.com/watch?v=zKJrdAKDSsc" TargetMode="External"/><Relationship Id="rId4" Type="http://schemas.openxmlformats.org/officeDocument/2006/relationships/notesSlide" Target="../notesSlides/notesSlide23.xml"/><Relationship Id="rId9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7_0.xml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17/04/relationships/track" Target="../media/track2.vtt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10" Type="http://schemas.openxmlformats.org/officeDocument/2006/relationships/hyperlink" Target="https://www.youtube.com/watch?v=BcD-Wa0WKKM" TargetMode="External"/><Relationship Id="rId4" Type="http://schemas.openxmlformats.org/officeDocument/2006/relationships/notesSlide" Target="../notesSlides/notesSlide25.xml"/><Relationship Id="rId9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1.png"/><Relationship Id="rId12" Type="http://schemas.openxmlformats.org/officeDocument/2006/relationships/image" Target="../media/image1.jpeg"/><Relationship Id="rId2" Type="http://schemas.openxmlformats.org/officeDocument/2006/relationships/video" Target="../media/media4.avi"/><Relationship Id="rId16" Type="http://schemas.openxmlformats.org/officeDocument/2006/relationships/hyperlink" Target="https://www.youtube.com/watch?v=E0bQHFaEHZw" TargetMode="External"/><Relationship Id="rId1" Type="http://schemas.microsoft.com/office/2007/relationships/media" Target="../media/media4.avi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microsoft.com/office/2018/10/relationships/comments" Target="../comments/modernComment_134_0.xml"/><Relationship Id="rId15" Type="http://schemas.openxmlformats.org/officeDocument/2006/relationships/image" Target="../media/image26.png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26.xml"/><Relationship Id="rId9" Type="http://schemas.openxmlformats.org/officeDocument/2006/relationships/image" Target="../media/image23.png"/><Relationship Id="rId1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24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12" Type="http://schemas.openxmlformats.org/officeDocument/2006/relationships/image" Target="../media/image23.png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6" Type="http://schemas.openxmlformats.org/officeDocument/2006/relationships/image" Target="../media/image2.png"/><Relationship Id="rId11" Type="http://schemas.openxmlformats.org/officeDocument/2006/relationships/image" Target="../media/image22.png"/><Relationship Id="rId5" Type="http://schemas.openxmlformats.org/officeDocument/2006/relationships/image" Target="../media/image1.jpeg"/><Relationship Id="rId15" Type="http://schemas.openxmlformats.org/officeDocument/2006/relationships/hyperlink" Target="https://www.youtube.com/watch?v=14JM4JmnaOo" TargetMode="External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27.xml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24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12" Type="http://schemas.openxmlformats.org/officeDocument/2006/relationships/image" Target="../media/image23.png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6" Type="http://schemas.openxmlformats.org/officeDocument/2006/relationships/image" Target="../media/image2.png"/><Relationship Id="rId11" Type="http://schemas.openxmlformats.org/officeDocument/2006/relationships/image" Target="../media/image22.png"/><Relationship Id="rId5" Type="http://schemas.openxmlformats.org/officeDocument/2006/relationships/image" Target="../media/image1.jpeg"/><Relationship Id="rId15" Type="http://schemas.openxmlformats.org/officeDocument/2006/relationships/hyperlink" Target="https://www.youtube.com/watch?v=MeId_Qav9v8" TargetMode="External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28.xml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C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7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8_0.xml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F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1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2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3_0.xm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9_0.xml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B_0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image" Target="../media/image1.jpeg"/><Relationship Id="rId7" Type="http://schemas.openxmlformats.org/officeDocument/2006/relationships/image" Target="../media/image9.jpeg"/><Relationship Id="rId12" Type="http://schemas.openxmlformats.org/officeDocument/2006/relationships/slide" Target="slide42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0.xml"/><Relationship Id="rId11" Type="http://schemas.openxmlformats.org/officeDocument/2006/relationships/image" Target="../media/image11.jpeg"/><Relationship Id="rId5" Type="http://schemas.openxmlformats.org/officeDocument/2006/relationships/image" Target="../media/image3.png"/><Relationship Id="rId10" Type="http://schemas.openxmlformats.org/officeDocument/2006/relationships/slide" Target="slide20.xml"/><Relationship Id="rId4" Type="http://schemas.openxmlformats.org/officeDocument/2006/relationships/image" Target="../media/image2.png"/><Relationship Id="rId9" Type="http://schemas.openxmlformats.org/officeDocument/2006/relationships/image" Target="../media/image10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701" t="15709" r="17752" b="59554"/>
          <a:stretch/>
        </p:blipFill>
        <p:spPr>
          <a:xfrm>
            <a:off x="0" y="-879"/>
            <a:ext cx="9144003" cy="20608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1105" y="135429"/>
            <a:ext cx="685800" cy="602392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1043608" y="199039"/>
            <a:ext cx="3415800" cy="3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50" b="0" i="0" u="none" strike="noStrike" cap="none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U.S. Department of the Interior</a:t>
            </a:r>
            <a:br>
              <a:rPr lang="en" sz="850" b="0" i="0" u="none" strike="noStrike" cap="none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</a:br>
            <a:r>
              <a:rPr lang="en" sz="850" b="0" i="0" u="none" strike="noStrike" cap="none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Bureau of Land Management</a:t>
            </a:r>
            <a:endParaRPr sz="850" b="0" i="0" u="none" strike="noStrike" cap="none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3" name="Google Shape;63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354875" y="101124"/>
            <a:ext cx="685800" cy="671014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9288" y="870167"/>
            <a:ext cx="8712000" cy="61200"/>
          </a:xfrm>
          <a:prstGeom prst="rect">
            <a:avLst/>
          </a:prstGeom>
          <a:solidFill>
            <a:srgbClr val="ADBC6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99CC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CDDD6-D506-4227-BB82-3C68035331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08" y="761533"/>
            <a:ext cx="8520600" cy="977863"/>
          </a:xfrm>
        </p:spPr>
        <p:txBody>
          <a:bodyPr/>
          <a:lstStyle/>
          <a:p>
            <a:pPr algn="l" rtl="0"/>
            <a:r>
              <a:rPr lang="en-US" sz="4400" b="1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Campbell Creek Critters</a:t>
            </a:r>
            <a:endParaRPr lang="en-US">
              <a:effectLst/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251520" y="1547500"/>
            <a:ext cx="8689800" cy="4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Discover how scientists learn about the health of Campbell Creek</a:t>
            </a:r>
            <a:endParaRPr sz="3200" dirty="0">
              <a:solidFill>
                <a:srgbClr val="888888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" name="Google Shape;65;p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3613" y="1881667"/>
            <a:ext cx="8712000" cy="61200"/>
          </a:xfrm>
          <a:prstGeom prst="rect">
            <a:avLst/>
          </a:prstGeom>
          <a:solidFill>
            <a:srgbClr val="ADBC6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99CC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4" name="Google Shape;54;p13" descr="A table outside by a creek. It has microscopes, trays, ice cube trays, tweezers, and an identification guide to help sort out the macroinvertebrates."/>
          <p:cNvPicPr preferRelativeResize="0"/>
          <p:nvPr/>
        </p:nvPicPr>
        <p:blipFill rotWithShape="1"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059968"/>
            <a:ext cx="9144004" cy="3083531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13"/>
          <p:cNvSpPr txBox="1"/>
          <p:nvPr/>
        </p:nvSpPr>
        <p:spPr>
          <a:xfrm>
            <a:off x="7647457" y="4860230"/>
            <a:ext cx="1555027" cy="29568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7150" dist="19050" dir="5400000" algn="bl" rotWithShape="0">
              <a:srgbClr val="000000">
                <a:alpha val="96000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8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0" y="4860230"/>
            <a:ext cx="1843800" cy="29568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Module 3, Lesson 4</a:t>
            </a:r>
            <a:endParaRPr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oogle Shape;72;p1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73" name="Google Shape;73;p14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74" name="Google Shape;74;p14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5" name="Google Shape;75;p14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6" name="Google Shape;76;p14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77" name="Google Shape;77;p1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D08078-49EE-4085-A7CB-6D0A4851F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683388"/>
            <a:ext cx="8520600" cy="1100637"/>
          </a:xfrm>
        </p:spPr>
        <p:txBody>
          <a:bodyPr/>
          <a:lstStyle/>
          <a:p>
            <a:pPr algn="ctr" rtl="0"/>
            <a:r>
              <a:rPr lang="en-US" sz="20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Lesson 4: Campbell Creek Critters</a:t>
            </a:r>
            <a:br>
              <a:rPr lang="en-US" sz="20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20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20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Lesson Questions:</a:t>
            </a:r>
            <a:endParaRPr lang="en-US">
              <a:effectLst/>
            </a:endParaRPr>
          </a:p>
        </p:txBody>
      </p:sp>
      <p:sp>
        <p:nvSpPr>
          <p:cNvPr id="71" name="Google Shape;71;p14"/>
          <p:cNvSpPr txBox="1">
            <a:spLocks noGrp="1"/>
          </p:cNvSpPr>
          <p:nvPr>
            <p:ph type="body" idx="1"/>
          </p:nvPr>
        </p:nvSpPr>
        <p:spPr>
          <a:xfrm>
            <a:off x="311700" y="1716790"/>
            <a:ext cx="8520600" cy="31060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How do scientists determine if a waterway is healthy?</a:t>
            </a:r>
            <a:endParaRPr sz="20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What can aquatic macroinvertebrates tell scientists about a waterway?</a:t>
            </a:r>
            <a:endParaRPr sz="20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1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85" name="Google Shape;85;p15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86" name="Google Shape;86;p15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7" name="Google Shape;87;p15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8" name="Google Shape;88;p15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89" name="Google Shape;89;p1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20A3B2-735A-42B5-A1DF-BC2AF5C3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814138"/>
            <a:ext cx="8520600" cy="572700"/>
          </a:xfrm>
        </p:spPr>
        <p:txBody>
          <a:bodyPr/>
          <a:lstStyle/>
          <a:p>
            <a:pPr algn="ctr" rtl="0"/>
            <a:r>
              <a:rPr lang="en-US" sz="20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Materials: </a:t>
            </a:r>
            <a:endParaRPr lang="en-US">
              <a:effectLst/>
            </a:endParaRPr>
          </a:p>
        </p:txBody>
      </p:sp>
      <p:sp>
        <p:nvSpPr>
          <p:cNvPr id="83" name="Google Shape;83;p15"/>
          <p:cNvSpPr txBox="1">
            <a:spLocks noGrp="1"/>
          </p:cNvSpPr>
          <p:nvPr>
            <p:ph type="body" idx="1"/>
          </p:nvPr>
        </p:nvSpPr>
        <p:spPr>
          <a:xfrm>
            <a:off x="311700" y="1194262"/>
            <a:ext cx="8520600" cy="33843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55600">
              <a:spcBef>
                <a:spcPts val="1600"/>
              </a:spcBef>
              <a:buClr>
                <a:schemeClr val="lt1"/>
              </a:buClr>
              <a:buSzPts val="2000"/>
              <a:buFont typeface="Roboto"/>
              <a:buChar char="●"/>
            </a:pPr>
            <a:r>
              <a:rPr lang="en" sz="20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science journal or a piece of paper </a:t>
            </a:r>
            <a:endParaRPr sz="20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"/>
              <a:buChar char="●"/>
            </a:pPr>
            <a:r>
              <a:rPr lang="en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something to write with</a:t>
            </a:r>
            <a:endParaRPr sz="20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oogle Shape;96;p1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97" name="Google Shape;97;p1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98" name="Google Shape;98;p16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9" name="Google Shape;99;p16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0" name="Google Shape;100;p1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01" name="Google Shape;101;p1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B9C336-2C1F-4A62-85A2-43463BC4A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9" y="541275"/>
            <a:ext cx="8799026" cy="860612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 this lesson, you will discover how scientists learn about the health of 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waterways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Get ready to write things down in your science journal or on a piece of paper.</a:t>
            </a:r>
            <a:endParaRPr lang="en-US" dirty="0">
              <a:effectLst/>
            </a:endParaRPr>
          </a:p>
        </p:txBody>
      </p:sp>
      <p:pic>
        <p:nvPicPr>
          <p:cNvPr id="103" name="Google Shape;103;p16" descr="Two students at a table outside. The students are looking at a tray filled with creek water using pipettes to help find macroinvertebrates. There is a microscope next to them."/>
          <p:cNvPicPr preferRelativeResize="0"/>
          <p:nvPr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6427" y="1261225"/>
            <a:ext cx="5751154" cy="3834103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6"/>
          <p:cNvSpPr txBox="1"/>
          <p:nvPr/>
        </p:nvSpPr>
        <p:spPr>
          <a:xfrm>
            <a:off x="7439850" y="4629731"/>
            <a:ext cx="1575404" cy="2589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Student scientists search for macroinvertebrates.</a:t>
            </a:r>
            <a:endParaRPr lang="en-US" sz="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sz="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oogle Shape;110;p1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11" name="Google Shape;111;p17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12" name="Google Shape;112;p17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13" name="Google Shape;113;p17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4" name="Google Shape;114;p17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15" name="Google Shape;115;p1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0287D2-0A41-48F0-AA11-F2AC3571E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531650"/>
            <a:ext cx="8520600" cy="572700"/>
          </a:xfrm>
        </p:spPr>
        <p:txBody>
          <a:bodyPr/>
          <a:lstStyle/>
          <a:p>
            <a:pPr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Let us visit this area of Campbell Creek to find out if it is healthy. In your science journal or on a piece of paper, write the words </a:t>
            </a:r>
            <a:r>
              <a:rPr lang="en-US" sz="1800" b="0" i="0">
                <a:solidFill>
                  <a:srgbClr val="FFD966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Campbell Creek</a:t>
            </a:r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  <a:endParaRPr lang="en-US">
              <a:effectLst/>
            </a:endParaRPr>
          </a:p>
        </p:txBody>
      </p:sp>
      <p:pic>
        <p:nvPicPr>
          <p:cNvPr id="117" name="Google Shape;117;p17" descr="Google Map image of the Anchorage area. There is a purple outline showing where the boundaries of the Campbell Creek watershed are. Blue lines show where the Campbell Creek and Tributary water flows."/>
          <p:cNvPicPr preferRelativeResize="0"/>
          <p:nvPr/>
        </p:nvPicPr>
        <p:blipFill rotWithShape="1"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2563" y="1294160"/>
            <a:ext cx="6978875" cy="377541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8" name="Google Shape;118;p1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20400" y="1597800"/>
            <a:ext cx="1920798" cy="940623"/>
            <a:chOff x="9295400" y="228237"/>
            <a:chExt cx="2258700" cy="658200"/>
          </a:xfrm>
        </p:grpSpPr>
        <p:sp>
          <p:nvSpPr>
            <p:cNvPr id="119" name="Google Shape;119;p17"/>
            <p:cNvSpPr txBox="1"/>
            <p:nvPr/>
          </p:nvSpPr>
          <p:spPr>
            <a:xfrm>
              <a:off x="9295400" y="228237"/>
              <a:ext cx="2258700" cy="658200"/>
            </a:xfrm>
            <a:prstGeom prst="rect">
              <a:avLst/>
            </a:prstGeom>
            <a:solidFill>
              <a:schemeClr val="lt1"/>
            </a:solidFill>
            <a:ln w="1905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900" b="1"/>
                <a:t>Legend</a:t>
              </a:r>
              <a:endParaRPr sz="700" b="1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 b="1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650"/>
                <a:t>     </a:t>
              </a:r>
              <a:r>
                <a:rPr lang="en" sz="700"/>
                <a:t>   </a:t>
              </a:r>
              <a:r>
                <a:rPr lang="en" sz="900" b="1">
                  <a:latin typeface="Roboto"/>
                  <a:ea typeface="Roboto"/>
                  <a:cs typeface="Roboto"/>
                  <a:sym typeface="Roboto"/>
                </a:rPr>
                <a:t>Campbell Creek Watershed</a:t>
              </a:r>
              <a:endParaRPr sz="900" b="1"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 b="1"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900" b="1">
                  <a:latin typeface="Roboto"/>
                  <a:ea typeface="Roboto"/>
                  <a:cs typeface="Roboto"/>
                  <a:sym typeface="Roboto"/>
                </a:rPr>
                <a:t>      Campbell Creek &amp; Tributaries </a:t>
              </a:r>
              <a:r>
                <a:rPr lang="en" sz="700" b="1"/>
                <a:t>  </a:t>
              </a:r>
              <a:r>
                <a:rPr lang="en" sz="650" b="1"/>
                <a:t> </a:t>
              </a:r>
              <a:endParaRPr sz="650" b="1"/>
            </a:p>
          </p:txBody>
        </p:sp>
        <p:sp>
          <p:nvSpPr>
            <p:cNvPr id="120" name="Google Shape;120;p17"/>
            <p:cNvSpPr/>
            <p:nvPr/>
          </p:nvSpPr>
          <p:spPr>
            <a:xfrm>
              <a:off x="9406340" y="492229"/>
              <a:ext cx="135000" cy="130200"/>
            </a:xfrm>
            <a:prstGeom prst="rect">
              <a:avLst/>
            </a:prstGeom>
            <a:solidFill>
              <a:schemeClr val="lt1"/>
            </a:solidFill>
            <a:ln w="28575" cap="flat" cmpd="sng">
              <a:solidFill>
                <a:srgbClr val="FF00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1" name="Google Shape;121;p1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33000" y="2189444"/>
            <a:ext cx="103622" cy="125832"/>
          </a:xfrm>
          <a:custGeom>
            <a:avLst/>
            <a:gdLst/>
            <a:ahLst/>
            <a:cxnLst/>
            <a:rect l="l" t="t" r="r" b="b"/>
            <a:pathLst>
              <a:path w="6513" h="6217" extrusionOk="0">
                <a:moveTo>
                  <a:pt x="0" y="6217"/>
                </a:moveTo>
                <a:cubicBezTo>
                  <a:pt x="951" y="3370"/>
                  <a:pt x="4848" y="2497"/>
                  <a:pt x="6513" y="0"/>
                </a:cubicBezTo>
              </a:path>
            </a:pathLst>
          </a:custGeom>
          <a:noFill/>
          <a:ln w="38100" cap="flat" cmpd="sng">
            <a:solidFill>
              <a:srgbClr val="149DE7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" name="Google Shape;104;p16">
            <a:extLst>
              <a:ext uri="{FF2B5EF4-FFF2-40B4-BE49-F238E27FC236}">
                <a16:creationId xmlns:a16="http://schemas.microsoft.com/office/drawing/2014/main" id="{9FA39DD1-ED43-48A5-A253-D3B15DA7BCB6}"/>
              </a:ext>
            </a:extLst>
          </p:cNvPr>
          <p:cNvSpPr txBox="1"/>
          <p:nvPr/>
        </p:nvSpPr>
        <p:spPr>
          <a:xfrm>
            <a:off x="8061437" y="4853853"/>
            <a:ext cx="1630970" cy="289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Google Earth</a:t>
            </a:r>
            <a:endParaRPr sz="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1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28" name="Google Shape;128;p18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29" name="Google Shape;129;p18" descr="Black Topo line graphic" title="Black Topo line graphic"/>
              <p:cNvPicPr preferRelativeResize="0"/>
              <p:nvPr/>
            </p:nvPicPr>
            <p:blipFill rotWithShape="1">
              <a:blip r:embed="rId5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30" name="Google Shape;130;p18" descr="Bureau of Land Management Logo" title="Bureau of Land Management Logo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1" name="Google Shape;131;p18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32" name="Google Shape;132;p18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1B8FEF-E57D-4C6D-B85C-7C8F07F06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699" y="552586"/>
            <a:ext cx="8520600" cy="498538"/>
          </a:xfrm>
        </p:spPr>
        <p:txBody>
          <a:bodyPr/>
          <a:lstStyle/>
          <a:p>
            <a:pPr rtl="0"/>
            <a:r>
              <a:rPr lang="en-US" sz="16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Under </a:t>
            </a:r>
            <a:r>
              <a:rPr lang="en-US" sz="1600" b="0" i="0" dirty="0">
                <a:solidFill>
                  <a:srgbClr val="FFD966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Campbell Creek</a:t>
            </a:r>
            <a:r>
              <a:rPr lang="en-US" sz="16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write the word </a:t>
            </a:r>
            <a:r>
              <a:rPr lang="en-US" sz="1600" b="0" i="0" dirty="0">
                <a:solidFill>
                  <a:srgbClr val="FFD966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Observations</a:t>
            </a:r>
            <a:r>
              <a:rPr lang="en-US" sz="16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As you watch the video, make observations of the creek and the surrounding riparian ecosystem. </a:t>
            </a:r>
            <a:endParaRPr lang="en-US" dirty="0">
              <a:effectLst/>
            </a:endParaRPr>
          </a:p>
        </p:txBody>
      </p:sp>
      <p:pic>
        <p:nvPicPr>
          <p:cNvPr id="11" name="Stream 20" descr="A 20 second video of Campbell Creek in the fall. Leave are changing colors and falling into the water. There is a log on the left side of the stream blocking some of the waterflow. ">
            <a:hlinkClick r:id="" action="ppaction://media"/>
            <a:extLst>
              <a:ext uri="{FF2B5EF4-FFF2-40B4-BE49-F238E27FC236}">
                <a16:creationId xmlns:a16="http://schemas.microsoft.com/office/drawing/2014/main" id="{9742FB93-22D0-42E6-BE84-0F85086A79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622613" y="1217381"/>
            <a:ext cx="5805342" cy="3270040"/>
          </a:xfrm>
          <a:prstGeom prst="rect">
            <a:avLst/>
          </a:prstGeom>
        </p:spPr>
      </p:pic>
      <p:sp>
        <p:nvSpPr>
          <p:cNvPr id="126" name="Google Shape;126;p18"/>
          <p:cNvSpPr txBox="1">
            <a:spLocks noGrp="1"/>
          </p:cNvSpPr>
          <p:nvPr>
            <p:ph type="body" idx="1"/>
          </p:nvPr>
        </p:nvSpPr>
        <p:spPr>
          <a:xfrm>
            <a:off x="311699" y="4529450"/>
            <a:ext cx="8520600" cy="6140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Under the word </a:t>
            </a:r>
            <a:r>
              <a:rPr lang="en" sz="1600" dirty="0">
                <a:solidFill>
                  <a:srgbClr val="FFD966"/>
                </a:solidFill>
                <a:latin typeface="Roboto"/>
                <a:ea typeface="Roboto"/>
                <a:cs typeface="Roboto"/>
                <a:sym typeface="Roboto"/>
              </a:rPr>
              <a:t>Observations</a:t>
            </a:r>
            <a:r>
              <a:rPr lang="en" sz="16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, </a:t>
            </a:r>
            <a:r>
              <a:rPr lang="en" sz="16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write or draw at least five things you notice</a:t>
            </a:r>
            <a:r>
              <a:rPr lang="en" sz="16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600"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249657-1EC6-77F3-E1A1-25701E0304DF}"/>
              </a:ext>
            </a:extLst>
          </p:cNvPr>
          <p:cNvSpPr txBox="1"/>
          <p:nvPr/>
        </p:nvSpPr>
        <p:spPr>
          <a:xfrm>
            <a:off x="7530318" y="4148867"/>
            <a:ext cx="1397224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Roboto"/>
                <a:ea typeface="Roboto"/>
              </a:rPr>
              <a:t>Campbell Creek.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  <a:latin typeface="Roboto"/>
                <a:ea typeface="Roboto"/>
              </a:rPr>
              <a:t>Video by CCSC staff, BLM.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AB9B3-0119-CDB9-BC0C-6223C4072717}"/>
              </a:ext>
            </a:extLst>
          </p:cNvPr>
          <p:cNvSpPr txBox="1"/>
          <p:nvPr/>
        </p:nvSpPr>
        <p:spPr>
          <a:xfrm>
            <a:off x="1520250" y="4467803"/>
            <a:ext cx="58053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9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9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" name="Google Shape;140;p1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41" name="Google Shape;141;p19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42" name="Google Shape;142;p19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43" name="Google Shape;143;p19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4" name="Google Shape;144;p19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45" name="Google Shape;145;p1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745C6A-8D5D-4BC1-BD1E-1D93D88DA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888204"/>
            <a:ext cx="8520600" cy="57270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After your observations, write the word </a:t>
            </a:r>
            <a:r>
              <a:rPr lang="en-US" sz="1800" b="0" i="0" dirty="0">
                <a:solidFill>
                  <a:srgbClr val="FFD966"/>
                </a:solidFill>
                <a:effectLst/>
                <a:latin typeface="Roboto"/>
                <a:ea typeface="Roboto"/>
                <a:cs typeface="Roboto"/>
              </a:rPr>
              <a:t>Questions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. Under the word </a:t>
            </a:r>
            <a:r>
              <a:rPr lang="en-US" sz="1800" b="0" i="0" dirty="0">
                <a:solidFill>
                  <a:srgbClr val="FFD966"/>
                </a:solidFill>
                <a:effectLst/>
                <a:latin typeface="Roboto"/>
                <a:ea typeface="Roboto"/>
                <a:cs typeface="Roboto"/>
              </a:rPr>
              <a:t>Questions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, write down </a:t>
            </a:r>
            <a:r>
              <a:rPr lang="en-US" sz="1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three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 questions you have about Campbell Creek.</a:t>
            </a:r>
            <a:endParaRPr lang="en-US" dirty="0">
              <a:effectLst/>
              <a:latin typeface="Roboto"/>
              <a:ea typeface="Roboto"/>
              <a:cs typeface="Roboto"/>
            </a:endParaRPr>
          </a:p>
        </p:txBody>
      </p:sp>
      <p:sp>
        <p:nvSpPr>
          <p:cNvPr id="139" name="Google Shape;139;p19"/>
          <p:cNvSpPr txBox="1">
            <a:spLocks noGrp="1"/>
          </p:cNvSpPr>
          <p:nvPr>
            <p:ph type="body" idx="1"/>
          </p:nvPr>
        </p:nvSpPr>
        <p:spPr>
          <a:xfrm>
            <a:off x="311700" y="1724629"/>
            <a:ext cx="8520600" cy="22959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457200">
              <a:buClr>
                <a:srgbClr val="595959"/>
              </a:buClr>
              <a:buNone/>
            </a:pPr>
            <a:r>
              <a:rPr lang="en" sz="3000" i="1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1.</a:t>
            </a:r>
          </a:p>
          <a:p>
            <a:pPr marL="0" lvl="0" indent="457200">
              <a:spcBef>
                <a:spcPts val="1600"/>
              </a:spcBef>
              <a:buClr>
                <a:srgbClr val="595959"/>
              </a:buClr>
              <a:buNone/>
            </a:pPr>
            <a:r>
              <a:rPr lang="en" sz="3000" i="1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2.</a:t>
            </a:r>
          </a:p>
          <a:p>
            <a:pPr marL="0" lvl="0" indent="457200">
              <a:spcBef>
                <a:spcPts val="1600"/>
              </a:spcBef>
              <a:buClr>
                <a:srgbClr val="595959"/>
              </a:buClr>
              <a:buNone/>
            </a:pPr>
            <a:r>
              <a:rPr lang="en" sz="3000" i="1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3.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026" name="Picture 2" descr="Free vector graphics of Speech bubble">
            <a:extLst>
              <a:ext uri="{FF2B5EF4-FFF2-40B4-BE49-F238E27FC236}">
                <a16:creationId xmlns:a16="http://schemas.microsoft.com/office/drawing/2014/main" id="{6D7337B6-AA42-490B-0DD5-4A44B12D4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86667" y="1724629"/>
            <a:ext cx="3169209" cy="269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B23D23-B8BC-82F3-C55C-FD4CFECE7F07}"/>
              </a:ext>
            </a:extLst>
          </p:cNvPr>
          <p:cNvSpPr txBox="1"/>
          <p:nvPr/>
        </p:nvSpPr>
        <p:spPr>
          <a:xfrm>
            <a:off x="6166603" y="2718712"/>
            <a:ext cx="172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Roboto" panose="02000000000000000000" pitchFamily="2" charset="0"/>
                <a:ea typeface="Roboto" panose="02000000000000000000" pitchFamily="2" charset="0"/>
              </a:rPr>
              <a:t>I wonder…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oogle Shape;154;p2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55" name="Google Shape;155;p20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56" name="Google Shape;156;p20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57" name="Google Shape;157;p20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8" name="Google Shape;158;p20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59" name="Google Shape;159;p20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53" name="Google Shape;153;p20"/>
          <p:cNvSpPr txBox="1">
            <a:spLocks noGrp="1"/>
          </p:cNvSpPr>
          <p:nvPr>
            <p:ph type="body" idx="1"/>
          </p:nvPr>
        </p:nvSpPr>
        <p:spPr>
          <a:xfrm>
            <a:off x="227700" y="478424"/>
            <a:ext cx="8688600" cy="45724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Now it’s time to make a prediction. After your questions, write the word </a:t>
            </a:r>
            <a:r>
              <a:rPr lang="en-US" sz="1800" b="0" i="0" dirty="0">
                <a:solidFill>
                  <a:srgbClr val="FFD966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Prediction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  <a:endParaRPr lang="en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Based on your observations, do you think Campbell Creek is a healthy waterway? Why or why not?</a:t>
            </a:r>
            <a:endParaRPr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under the word </a:t>
            </a:r>
            <a:r>
              <a:rPr lang="en" dirty="0">
                <a:solidFill>
                  <a:srgbClr val="FFD966"/>
                </a:solidFill>
                <a:latin typeface="Roboto"/>
                <a:ea typeface="Roboto"/>
                <a:cs typeface="Roboto"/>
                <a:sym typeface="Roboto"/>
              </a:rPr>
              <a:t>Prediction</a:t>
            </a: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:</a:t>
            </a:r>
            <a:endParaRPr sz="2500" i="1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500" i="1" dirty="0">
                <a:solidFill>
                  <a:srgbClr val="92D050"/>
                </a:solidFill>
                <a:latin typeface="Roboto"/>
                <a:ea typeface="Roboto"/>
                <a:cs typeface="Roboto"/>
                <a:sym typeface="Roboto"/>
              </a:rPr>
              <a:t>I think Campbell Creek </a:t>
            </a:r>
            <a:r>
              <a:rPr lang="en" sz="2500" i="1" u="sng" dirty="0">
                <a:solidFill>
                  <a:srgbClr val="92D050"/>
                </a:solidFill>
                <a:latin typeface="Roboto"/>
                <a:ea typeface="Roboto"/>
                <a:cs typeface="Roboto"/>
                <a:sym typeface="Roboto"/>
              </a:rPr>
              <a:t>is/is not</a:t>
            </a:r>
            <a:r>
              <a:rPr lang="en" sz="2500" i="1" dirty="0">
                <a:solidFill>
                  <a:srgbClr val="92D050"/>
                </a:solidFill>
                <a:latin typeface="Roboto"/>
                <a:ea typeface="Roboto"/>
                <a:cs typeface="Roboto"/>
                <a:sym typeface="Roboto"/>
              </a:rPr>
              <a:t> healthy because _____.</a:t>
            </a:r>
            <a:endParaRPr sz="2500" i="1" dirty="0">
              <a:solidFill>
                <a:srgbClr val="92D05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161" name="Google Shape;161;p20" descr="Arrow pointing to the word &quot;is&quot;"/>
          <p:cNvCxnSpPr/>
          <p:nvPr/>
        </p:nvCxnSpPr>
        <p:spPr>
          <a:xfrm rot="10800000">
            <a:off x="3574775" y="3075642"/>
            <a:ext cx="207000" cy="3606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62" name="Google Shape;162;p20" descr="Arrow pointing to the words &quot;is not&quot;"/>
          <p:cNvCxnSpPr>
            <a:stCxn id="163" idx="0"/>
          </p:cNvCxnSpPr>
          <p:nvPr/>
        </p:nvCxnSpPr>
        <p:spPr>
          <a:xfrm rot="10800000" flipH="1">
            <a:off x="3884325" y="3103217"/>
            <a:ext cx="104700" cy="3174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63" name="Google Shape;163;p20"/>
          <p:cNvSpPr txBox="1"/>
          <p:nvPr/>
        </p:nvSpPr>
        <p:spPr>
          <a:xfrm>
            <a:off x="3350325" y="3420617"/>
            <a:ext cx="1068000" cy="393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Write one. 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164" name="Google Shape;164;p20" descr="Arrow pointing to a space in the sentence where you give your observations and explanation to support your answer."/>
          <p:cNvCxnSpPr/>
          <p:nvPr/>
        </p:nvCxnSpPr>
        <p:spPr>
          <a:xfrm rot="10800000">
            <a:off x="7260225" y="3052692"/>
            <a:ext cx="18000" cy="3057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65" name="Google Shape;165;p20"/>
          <p:cNvSpPr txBox="1"/>
          <p:nvPr/>
        </p:nvSpPr>
        <p:spPr>
          <a:xfrm>
            <a:off x="6845650" y="3358392"/>
            <a:ext cx="1899900" cy="795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Give details based on your observations to support your answer.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1" name="Google Shape;171;p2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72" name="Google Shape;172;p21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73" name="Google Shape;173;p21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4" name="Google Shape;174;p21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5" name="Google Shape;175;p21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76" name="Google Shape;176;p21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06AE43-DF92-47F9-9B86-0CE3776D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736447"/>
            <a:ext cx="8520600" cy="1038795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Science will help you find out if your prediction is correct.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would you like to do first?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</p:txBody>
      </p:sp>
      <p:pic>
        <p:nvPicPr>
          <p:cNvPr id="183" name="Google Shape;183;p21" descr="A photograph of a blue water thermometer. The temperature is expressed in degrees Fahrenheit.">
            <a:hlinkClick r:id="rId6" action="ppaction://hlinksldjump"/>
          </p:cNvPr>
          <p:cNvPicPr preferRelativeResize="0"/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425" y="1912982"/>
            <a:ext cx="2128583" cy="1718275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184;p21">
            <a:extLst>
              <a:ext uri="{FF2B5EF4-FFF2-40B4-BE49-F238E27FC236}">
                <a16:creationId xmlns:a16="http://schemas.microsoft.com/office/drawing/2014/main" id="{3D3C5D33-4684-4852-8952-ED872B170929}"/>
              </a:ext>
            </a:extLst>
          </p:cNvPr>
          <p:cNvSpPr txBox="1"/>
          <p:nvPr/>
        </p:nvSpPr>
        <p:spPr>
          <a:xfrm>
            <a:off x="437006" y="4260900"/>
            <a:ext cx="2779189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thermometer to measure water temperature.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180" name="Google Shape;180;p21">
            <a:hlinkClick r:id="rId6" action="ppaction://hlinksldjump"/>
          </p:cNvPr>
          <p:cNvSpPr txBox="1"/>
          <p:nvPr/>
        </p:nvSpPr>
        <p:spPr>
          <a:xfrm>
            <a:off x="495425" y="3631257"/>
            <a:ext cx="2128500" cy="6354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latin typeface="Roboto"/>
                <a:ea typeface="Roboto"/>
                <a:cs typeface="Roboto"/>
                <a:sym typeface="Roboto"/>
              </a:rPr>
              <a:t>Measure water temperature.</a:t>
            </a:r>
            <a:endParaRPr sz="1300" b="1" dirty="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78" name="Google Shape;178;p21" descr="A photograph of a dissolved oxygen kit in a black case. In the kit there is a sample cup, a box of glass ampules, and an indicator with different shades of blue.">
            <a:hlinkClick r:id="rId8" action="ppaction://hlinksldjump"/>
          </p:cNvPr>
          <p:cNvPicPr preferRelativeResize="0"/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7188" y="1912982"/>
            <a:ext cx="2099100" cy="1718276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4;p21">
            <a:extLst>
              <a:ext uri="{FF2B5EF4-FFF2-40B4-BE49-F238E27FC236}">
                <a16:creationId xmlns:a16="http://schemas.microsoft.com/office/drawing/2014/main" id="{CB753BBB-A08C-4A3A-AC53-AF405FB66101}"/>
              </a:ext>
            </a:extLst>
          </p:cNvPr>
          <p:cNvSpPr txBox="1"/>
          <p:nvPr/>
        </p:nvSpPr>
        <p:spPr>
          <a:xfrm>
            <a:off x="3870119" y="4242979"/>
            <a:ext cx="2222145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 A dissolved oxygen test kit.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181" name="Google Shape;181;p21">
            <a:hlinkClick r:id="rId8" action="ppaction://hlinksldjump"/>
          </p:cNvPr>
          <p:cNvSpPr txBox="1"/>
          <p:nvPr/>
        </p:nvSpPr>
        <p:spPr>
          <a:xfrm>
            <a:off x="3537188" y="3619357"/>
            <a:ext cx="2099100" cy="635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latin typeface="Roboto"/>
                <a:ea typeface="Roboto"/>
                <a:cs typeface="Roboto"/>
                <a:sym typeface="Roboto"/>
              </a:rPr>
              <a:t>Test the dissolved oxygen.</a:t>
            </a:r>
            <a:endParaRPr sz="1300" b="1" dirty="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79" name="Google Shape;179;p21" descr="A photograph of a scientist and a student standing in Campbell Creek looking for macroinvertebrates.">
            <a:hlinkClick r:id="rId10" action="ppaction://hlinksldjump"/>
          </p:cNvPr>
          <p:cNvPicPr preferRelativeResize="0"/>
          <p:nvPr/>
        </p:nvPicPr>
        <p:blipFill rotWithShape="1">
          <a:blip r:embed="rId11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49475" y="1932319"/>
            <a:ext cx="2099096" cy="1718257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21"/>
          <p:cNvSpPr txBox="1"/>
          <p:nvPr/>
        </p:nvSpPr>
        <p:spPr>
          <a:xfrm>
            <a:off x="6548858" y="4260901"/>
            <a:ext cx="2283442" cy="553968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Scientists look for macroinvertebrates in a creek bed.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182" name="Google Shape;182;p21">
            <a:hlinkClick r:id="rId10" action="ppaction://hlinksldjump"/>
          </p:cNvPr>
          <p:cNvSpPr txBox="1"/>
          <p:nvPr/>
        </p:nvSpPr>
        <p:spPr>
          <a:xfrm>
            <a:off x="6549475" y="3650582"/>
            <a:ext cx="2099100" cy="6042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latin typeface="Roboto"/>
                <a:ea typeface="Roboto"/>
                <a:cs typeface="Roboto"/>
                <a:sym typeface="Roboto"/>
              </a:rPr>
              <a:t>Look for macroinvertebrates.</a:t>
            </a:r>
            <a:endParaRPr sz="1300" b="1" dirty="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0" name="Google Shape;190;p2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191" name="Google Shape;191;p22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192" name="Google Shape;192;p22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93" name="Google Shape;193;p22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4" name="Google Shape;194;p22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195" name="Google Shape;195;p2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1A3FAA-2289-49B3-948E-33564D7B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550" y="1640073"/>
            <a:ext cx="3788250" cy="1796809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Scientists measure 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temperature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using a thermometer.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Write the word Temperature in your science journal or on a piece of paper.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</p:txBody>
      </p:sp>
      <p:pic>
        <p:nvPicPr>
          <p:cNvPr id="4" name="Picture 3" descr="A photograph of a blue water thermometer. The temperature is expressed in degrees Fahrenheit.">
            <a:extLst>
              <a:ext uri="{FF2B5EF4-FFF2-40B4-BE49-F238E27FC236}">
                <a16:creationId xmlns:a16="http://schemas.microsoft.com/office/drawing/2014/main" id="{ED5150C0-4D0D-422B-9BF5-2097AC2A16B0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1900" y="635501"/>
            <a:ext cx="2521099" cy="3563616"/>
          </a:xfrm>
          <a:prstGeom prst="rect">
            <a:avLst/>
          </a:prstGeom>
        </p:spPr>
      </p:pic>
      <p:sp>
        <p:nvSpPr>
          <p:cNvPr id="189" name="Google Shape;189;p22"/>
          <p:cNvSpPr/>
          <p:nvPr/>
        </p:nvSpPr>
        <p:spPr>
          <a:xfrm>
            <a:off x="-100" y="4749775"/>
            <a:ext cx="9144000" cy="393600"/>
          </a:xfrm>
          <a:prstGeom prst="rect">
            <a:avLst/>
          </a:prstGeom>
          <a:solidFill>
            <a:srgbClr val="E06666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Temperature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" name="Google Shape;184;p21">
            <a:extLst>
              <a:ext uri="{FF2B5EF4-FFF2-40B4-BE49-F238E27FC236}">
                <a16:creationId xmlns:a16="http://schemas.microsoft.com/office/drawing/2014/main" id="{63C55553-DC79-2343-9E7C-05B6EAB98004}"/>
              </a:ext>
            </a:extLst>
          </p:cNvPr>
          <p:cNvSpPr txBox="1"/>
          <p:nvPr/>
        </p:nvSpPr>
        <p:spPr>
          <a:xfrm>
            <a:off x="4442854" y="4215117"/>
            <a:ext cx="2779189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thermometer to measure water temperature.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" name="Google Shape;204;p2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05" name="Google Shape;205;p23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06" name="Google Shape;206;p23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07" name="Google Shape;207;p23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8" name="Google Shape;208;p23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09" name="Google Shape;209;p23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11" name="Google Shape;211;p23"/>
          <p:cNvSpPr txBox="1"/>
          <p:nvPr/>
        </p:nvSpPr>
        <p:spPr>
          <a:xfrm>
            <a:off x="202475" y="824859"/>
            <a:ext cx="3576900" cy="35747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algn="l" rtl="0"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</a:pPr>
            <a:r>
              <a:rPr lang="en-US" sz="18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Make a prediction: </a:t>
            </a:r>
            <a:endParaRPr lang="en"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42900" algn="l" rtl="0"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boto"/>
              <a:buChar char="●"/>
            </a:pPr>
            <a:r>
              <a:rPr lang="en" sz="18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Do you think the water in Campbell Creek is warm or cold? </a:t>
            </a: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42900" algn="l" rtl="0"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boto"/>
              <a:buChar char="●"/>
            </a:pPr>
            <a:r>
              <a:rPr lang="en" sz="18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What temperature do you think the water will be?</a:t>
            </a: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your prediction under the word </a:t>
            </a:r>
            <a:r>
              <a:rPr lang="en" sz="1800" dirty="0">
                <a:solidFill>
                  <a:srgbClr val="E06666"/>
                </a:solidFill>
                <a:latin typeface="Roboto"/>
                <a:ea typeface="Roboto"/>
                <a:cs typeface="Roboto"/>
                <a:sym typeface="Roboto"/>
              </a:rPr>
              <a:t>Temperature</a:t>
            </a:r>
            <a:r>
              <a:rPr lang="en" sz="1800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in your science journal or on a piece of paper.</a:t>
            </a: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12" name="Google Shape;212;p23" descr="An image of Campbell Creek in the fall. Leave are changing colors and falling into the water. There is a log on the left side of the stream blocking some of the waterflow. "/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20775" y="1070354"/>
            <a:ext cx="4901926" cy="3174201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3"/>
          <p:cNvSpPr txBox="1"/>
          <p:nvPr/>
        </p:nvSpPr>
        <p:spPr>
          <a:xfrm>
            <a:off x="7520404" y="4181692"/>
            <a:ext cx="2094910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Campbell Creek.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</a:t>
            </a:r>
            <a:endParaRPr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203" name="Google Shape;203;p2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00" y="4749875"/>
            <a:ext cx="9144000" cy="393600"/>
          </a:xfrm>
          <a:prstGeom prst="rect">
            <a:avLst/>
          </a:prstGeom>
          <a:solidFill>
            <a:srgbClr val="E06666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Temperature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1" name="Google Shape;221;p2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22" name="Google Shape;222;p24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23" name="Google Shape;223;p24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24" name="Google Shape;224;p24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5" name="Google Shape;225;p24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26" name="Google Shape;226;p2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B8000DA-3E16-4604-B084-9D74CC3D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562871"/>
            <a:ext cx="8520600" cy="572700"/>
          </a:xfrm>
        </p:spPr>
        <p:txBody>
          <a:bodyPr/>
          <a:lstStyle/>
          <a:p>
            <a:pPr algn="ctr"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Using a thermometer, you measured a water temperature of 52°F. </a:t>
            </a:r>
            <a:endParaRPr lang="en-US" dirty="0">
              <a:effectLst/>
            </a:endParaRPr>
          </a:p>
        </p:txBody>
      </p:sp>
      <p:pic>
        <p:nvPicPr>
          <p:cNvPr id="218" name="Google Shape;218;p24" descr="An image of Campbell Creek in the fall. Leave are changing colors and falling into the water. There is a log on the left side of the stream blocking some of the waterflow. "/>
          <p:cNvPicPr preferRelativeResize="0"/>
          <p:nvPr/>
        </p:nvPicPr>
        <p:blipFill rotWithShape="1">
          <a:blip r:embed="rId6">
            <a:alphaModFix/>
          </a:blip>
          <a:srcRect l="13013"/>
          <a:stretch/>
        </p:blipFill>
        <p:spPr>
          <a:xfrm>
            <a:off x="1366174" y="991701"/>
            <a:ext cx="6411651" cy="4151799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24"/>
          <p:cNvSpPr txBox="1"/>
          <p:nvPr/>
        </p:nvSpPr>
        <p:spPr>
          <a:xfrm>
            <a:off x="2127176" y="3067600"/>
            <a:ext cx="2526300" cy="3936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latin typeface="Roboto"/>
                <a:ea typeface="Roboto"/>
                <a:cs typeface="Roboto"/>
                <a:sym typeface="Roboto"/>
              </a:rPr>
              <a:t>water temperature: 52</a:t>
            </a:r>
            <a:r>
              <a:rPr lang="en" sz="16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°F</a:t>
            </a:r>
            <a:endParaRPr sz="16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 </a:t>
            </a:r>
            <a:endParaRPr dirty="0"/>
          </a:p>
        </p:txBody>
      </p:sp>
      <p:sp>
        <p:nvSpPr>
          <p:cNvPr id="220" name="Google Shape;220;p2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8675"/>
            <a:ext cx="9144000" cy="393600"/>
          </a:xfrm>
          <a:prstGeom prst="rect">
            <a:avLst/>
          </a:prstGeom>
          <a:solidFill>
            <a:srgbClr val="E06666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Temperature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" name="Google Shape;213;p23">
            <a:extLst>
              <a:ext uri="{FF2B5EF4-FFF2-40B4-BE49-F238E27FC236}">
                <a16:creationId xmlns:a16="http://schemas.microsoft.com/office/drawing/2014/main" id="{80E0A47A-2DC2-4302-A726-A547143FF96B}"/>
              </a:ext>
            </a:extLst>
          </p:cNvPr>
          <p:cNvSpPr txBox="1"/>
          <p:nvPr/>
        </p:nvSpPr>
        <p:spPr>
          <a:xfrm>
            <a:off x="7784844" y="4327818"/>
            <a:ext cx="1502591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Campbell Creek.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</a:t>
            </a:r>
            <a:endParaRPr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7" name="Google Shape;237;p2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38" name="Google Shape;238;p25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39" name="Google Shape;239;p25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40" name="Google Shape;240;p25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1" name="Google Shape;241;p25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42" name="Google Shape;242;p25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36" name="Google Shape;236;p25"/>
          <p:cNvSpPr txBox="1">
            <a:spLocks noGrp="1"/>
          </p:cNvSpPr>
          <p:nvPr>
            <p:ph type="body" idx="1"/>
          </p:nvPr>
        </p:nvSpPr>
        <p:spPr>
          <a:xfrm>
            <a:off x="311700" y="635500"/>
            <a:ext cx="8520600" cy="42953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Many animals in Alaska need water colder than 70°F in their aquatic habitat to survive and complete their life cycle. 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Is the temperature you measured healthy for living things in Campbell Creek? Why or why not?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under the temperature predictions you wrote in your science journal or on a piece of paper: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500" i="1" dirty="0">
                <a:solidFill>
                  <a:srgbClr val="E06666"/>
                </a:solidFill>
                <a:latin typeface="Roboto"/>
                <a:ea typeface="Roboto"/>
                <a:cs typeface="Roboto"/>
                <a:sym typeface="Roboto"/>
              </a:rPr>
              <a:t>The temperature in Campbell Creek </a:t>
            </a:r>
            <a:r>
              <a:rPr lang="en" sz="2500" i="1" u="sng" dirty="0">
                <a:solidFill>
                  <a:srgbClr val="E06666"/>
                </a:solidFill>
                <a:latin typeface="Roboto"/>
                <a:ea typeface="Roboto"/>
                <a:cs typeface="Roboto"/>
                <a:sym typeface="Roboto"/>
              </a:rPr>
              <a:t>is/is not</a:t>
            </a:r>
            <a:r>
              <a:rPr lang="en" sz="2500" i="1" dirty="0">
                <a:solidFill>
                  <a:srgbClr val="E06666"/>
                </a:solidFill>
                <a:latin typeface="Roboto"/>
                <a:ea typeface="Roboto"/>
                <a:cs typeface="Roboto"/>
                <a:sym typeface="Roboto"/>
              </a:rPr>
              <a:t> healthy for living things because _______.</a:t>
            </a:r>
            <a:endParaRPr sz="2500" i="1" dirty="0">
              <a:solidFill>
                <a:srgbClr val="E0666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35" name="Google Shape;235;p2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0" y="4736449"/>
            <a:ext cx="9144000" cy="393601"/>
          </a:xfrm>
          <a:prstGeom prst="rect">
            <a:avLst/>
          </a:prstGeom>
          <a:solidFill>
            <a:srgbClr val="E06666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Temperature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" name="Google Shape;249;p2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50" name="Google Shape;250;p2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51" name="Google Shape;251;p26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52" name="Google Shape;252;p26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3" name="Google Shape;253;p2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54" name="Google Shape;254;p2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34EDF9-253E-4EC7-8B4E-A60E3FA8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649798"/>
            <a:ext cx="8520600" cy="572700"/>
          </a:xfrm>
        </p:spPr>
        <p:txBody>
          <a:bodyPr/>
          <a:lstStyle/>
          <a:p>
            <a:pPr algn="ctr"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would you like to do next? </a:t>
            </a:r>
            <a:endParaRPr lang="en-US">
              <a:effectLst/>
            </a:endParaRPr>
          </a:p>
        </p:txBody>
      </p:sp>
      <p:pic>
        <p:nvPicPr>
          <p:cNvPr id="262" name="Google Shape;262;p26" descr="A photograph of a blue water thermometer. The temperature is expressed in degrees Fahrenheit.">
            <a:hlinkClick r:id="rId6" action="ppaction://hlinksldjump"/>
          </p:cNvPr>
          <p:cNvPicPr preferRelativeResize="0"/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725" y="1383011"/>
            <a:ext cx="2128500" cy="1718214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26">
            <a:hlinkClick r:id="rId6" action="ppaction://hlinksldjump"/>
          </p:cNvPr>
          <p:cNvSpPr txBox="1"/>
          <p:nvPr/>
        </p:nvSpPr>
        <p:spPr>
          <a:xfrm>
            <a:off x="154725" y="3101213"/>
            <a:ext cx="2128500" cy="6354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Measure water temperature.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7" name="Google Shape;257;p26" descr="A photograph of a dissolved oxygen kit in a black case. In the kit there is a sample cup, a box of glass ampules, and an indicator with different shades of blue.">
            <a:hlinkClick r:id="rId8" action="ppaction://hlinksldjump"/>
          </p:cNvPr>
          <p:cNvPicPr preferRelativeResize="0"/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7713" y="1406737"/>
            <a:ext cx="2099100" cy="1718276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26">
            <a:hlinkClick r:id="rId8" action="ppaction://hlinksldjump"/>
          </p:cNvPr>
          <p:cNvSpPr txBox="1"/>
          <p:nvPr/>
        </p:nvSpPr>
        <p:spPr>
          <a:xfrm>
            <a:off x="2477713" y="3113113"/>
            <a:ext cx="2099100" cy="635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Test the dissolved oxygen.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8" name="Google Shape;258;p26" descr="A photograph of a scientist and a student standing in Campbell Creek looking for macroinvertebrates.">
            <a:hlinkClick r:id="rId10" action="ppaction://hlinksldjump"/>
          </p:cNvPr>
          <p:cNvPicPr preferRelativeResize="0"/>
          <p:nvPr/>
        </p:nvPicPr>
        <p:blipFill rotWithShape="1">
          <a:blip r:embed="rId11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71212" y="1406749"/>
            <a:ext cx="2099096" cy="1718257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26">
            <a:hlinkClick r:id="rId10" action="ppaction://hlinksldjump"/>
          </p:cNvPr>
          <p:cNvSpPr txBox="1"/>
          <p:nvPr/>
        </p:nvSpPr>
        <p:spPr>
          <a:xfrm>
            <a:off x="4771225" y="3125024"/>
            <a:ext cx="2099100" cy="6117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Look for macroinvertebrates.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4" name="Google Shape;264;p26">
            <a:hlinkClick r:id="rId12" action="ppaction://hlinksldjump"/>
          </p:cNvPr>
          <p:cNvSpPr txBox="1"/>
          <p:nvPr/>
        </p:nvSpPr>
        <p:spPr>
          <a:xfrm>
            <a:off x="7064725" y="1406738"/>
            <a:ext cx="1924500" cy="1718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I have completed all the steps.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6" name="Google Shape;256;p26">
            <a:hlinkClick r:id="rId12" action="ppaction://hlinksldjump"/>
          </p:cNvPr>
          <p:cNvSpPr txBox="1"/>
          <p:nvPr/>
        </p:nvSpPr>
        <p:spPr>
          <a:xfrm>
            <a:off x="7064775" y="3125149"/>
            <a:ext cx="1924500" cy="611700"/>
          </a:xfrm>
          <a:prstGeom prst="rect">
            <a:avLst/>
          </a:prstGeom>
          <a:solidFill>
            <a:srgbClr val="B7B7B7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Finish the lesson.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" name="Google Shape;184;p21">
            <a:extLst>
              <a:ext uri="{FF2B5EF4-FFF2-40B4-BE49-F238E27FC236}">
                <a16:creationId xmlns:a16="http://schemas.microsoft.com/office/drawing/2014/main" id="{777B3B44-B25F-C471-4CF7-12E5233FD92B}"/>
              </a:ext>
            </a:extLst>
          </p:cNvPr>
          <p:cNvSpPr txBox="1"/>
          <p:nvPr/>
        </p:nvSpPr>
        <p:spPr>
          <a:xfrm>
            <a:off x="104918" y="3728015"/>
            <a:ext cx="2779189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thermometer to measure water temperature.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6" name="Google Shape;184;p21">
            <a:extLst>
              <a:ext uri="{FF2B5EF4-FFF2-40B4-BE49-F238E27FC236}">
                <a16:creationId xmlns:a16="http://schemas.microsoft.com/office/drawing/2014/main" id="{8C1E0A95-98B3-9981-A365-88F210C9369B}"/>
              </a:ext>
            </a:extLst>
          </p:cNvPr>
          <p:cNvSpPr txBox="1"/>
          <p:nvPr/>
        </p:nvSpPr>
        <p:spPr>
          <a:xfrm>
            <a:off x="2790707" y="3736613"/>
            <a:ext cx="2222145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 A dissolved oxygen test kit.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8" name="Google Shape;184;p21">
            <a:extLst>
              <a:ext uri="{FF2B5EF4-FFF2-40B4-BE49-F238E27FC236}">
                <a16:creationId xmlns:a16="http://schemas.microsoft.com/office/drawing/2014/main" id="{B2F5C751-B4AD-9C43-D104-6BAF79DE6D22}"/>
              </a:ext>
            </a:extLst>
          </p:cNvPr>
          <p:cNvSpPr txBox="1"/>
          <p:nvPr/>
        </p:nvSpPr>
        <p:spPr>
          <a:xfrm>
            <a:off x="4771212" y="3718197"/>
            <a:ext cx="2283442" cy="553968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Scientists look for macroinvertebrates in a creek bed.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1" name="Google Shape;271;p2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72" name="Google Shape;272;p27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73" name="Google Shape;273;p27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74" name="Google Shape;274;p27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5" name="Google Shape;275;p27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76" name="Google Shape;276;p27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70" name="Google Shape;270;p27"/>
          <p:cNvSpPr txBox="1">
            <a:spLocks noGrp="1"/>
          </p:cNvSpPr>
          <p:nvPr>
            <p:ph type="body" idx="1"/>
          </p:nvPr>
        </p:nvSpPr>
        <p:spPr>
          <a:xfrm>
            <a:off x="287252" y="569326"/>
            <a:ext cx="3652500" cy="399604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Scientists use a test kit to measure dissolved oxygen. 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Fish and other animals in the water need oxygen just like animals on land. They use gills to get dissolved oxygen from the water.</a:t>
            </a: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the words </a:t>
            </a:r>
            <a:r>
              <a:rPr lang="en-US" dirty="0">
                <a:solidFill>
                  <a:srgbClr val="6D9EEB"/>
                </a:solidFill>
                <a:latin typeface="Roboto"/>
                <a:ea typeface="Roboto"/>
                <a:cs typeface="Roboto"/>
                <a:sym typeface="Roboto"/>
              </a:rPr>
              <a:t>Dissolved Oxygen</a:t>
            </a: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in your science journal or on a piece of paper.</a:t>
            </a:r>
          </a:p>
        </p:txBody>
      </p:sp>
      <p:pic>
        <p:nvPicPr>
          <p:cNvPr id="278" name="Google Shape;278;p27" descr="A scientist is standing outside with their notes. They are holding up a dissolved oxygen chart with different shades of blue, where lightest blue is 0 and darkest blue is 12. They took water sample that has a color around 9 on the scale."/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10635" y="736775"/>
            <a:ext cx="4253039" cy="3517055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27"/>
          <p:cNvSpPr txBox="1"/>
          <p:nvPr/>
        </p:nvSpPr>
        <p:spPr>
          <a:xfrm>
            <a:off x="4512786" y="4253830"/>
            <a:ext cx="4048736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scientist reads the results from the dissolved oxygen test kit sample.</a:t>
            </a:r>
            <a:endParaRPr lang="en-US" dirty="0">
              <a:solidFill>
                <a:schemeClr val="lt1"/>
              </a:solidFill>
              <a:ea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CCSC staff, BLM.</a:t>
            </a:r>
          </a:p>
        </p:txBody>
      </p:sp>
      <p:sp>
        <p:nvSpPr>
          <p:cNvPr id="269" name="Google Shape;269;p27"/>
          <p:cNvSpPr/>
          <p:nvPr/>
        </p:nvSpPr>
        <p:spPr>
          <a:xfrm>
            <a:off x="-100" y="4750050"/>
            <a:ext cx="9144000" cy="393600"/>
          </a:xfrm>
          <a:prstGeom prst="rect">
            <a:avLst/>
          </a:prstGeom>
          <a:solidFill>
            <a:srgbClr val="6D9EEB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Dissolved Oxygen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" name="Google Shape;286;p2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87" name="Google Shape;287;p28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88" name="Google Shape;288;p28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89" name="Google Shape;289;p28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0" name="Google Shape;290;p28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91" name="Google Shape;291;p28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85" name="Google Shape;285;p28"/>
          <p:cNvSpPr txBox="1">
            <a:spLocks noGrp="1"/>
          </p:cNvSpPr>
          <p:nvPr>
            <p:ph type="body" idx="1"/>
          </p:nvPr>
        </p:nvSpPr>
        <p:spPr>
          <a:xfrm>
            <a:off x="301675" y="1062273"/>
            <a:ext cx="3447300" cy="317420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</a:pP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Make a prediction: 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boto"/>
              <a:buChar char="●"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Do you think Campbell Creek has a low or high amount of dissolved oxygen? 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your prediction under the words </a:t>
            </a:r>
            <a:r>
              <a:rPr lang="en" dirty="0">
                <a:solidFill>
                  <a:srgbClr val="6D9EEB"/>
                </a:solidFill>
                <a:latin typeface="Roboto"/>
                <a:ea typeface="Roboto"/>
                <a:cs typeface="Roboto"/>
                <a:sym typeface="Roboto"/>
              </a:rPr>
              <a:t>Dissolved Oxygen</a:t>
            </a: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in your science journal or on a piece of paper.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93" name="Google Shape;293;p28" descr="An image of Campbell Creek in the fall. Leave are changing colors and falling into the water. There is a log on the left side of the stream blocking some of the waterflow. "/>
          <p:cNvPicPr preferRelativeResize="0"/>
          <p:nvPr/>
        </p:nvPicPr>
        <p:blipFill rotWithShape="1"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40399" y="1163337"/>
            <a:ext cx="4901926" cy="3174201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28"/>
          <p:cNvSpPr txBox="1"/>
          <p:nvPr/>
        </p:nvSpPr>
        <p:spPr>
          <a:xfrm>
            <a:off x="7557883" y="4290697"/>
            <a:ext cx="2367165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Campbell Creek.</a:t>
            </a:r>
            <a:endParaRPr lang="en-US" sz="80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</a:t>
            </a:r>
            <a:r>
              <a:rPr lang="en" sz="8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284" name="Google Shape;284;p2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00" y="4749875"/>
            <a:ext cx="9144000" cy="393600"/>
          </a:xfrm>
          <a:prstGeom prst="rect">
            <a:avLst/>
          </a:prstGeom>
          <a:solidFill>
            <a:srgbClr val="6D9EEB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Dissolved Oxygen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1" name="Google Shape;301;p2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302" name="Google Shape;302;p29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303" name="Google Shape;303;p29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04" name="Google Shape;304;p29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5" name="Google Shape;305;p29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306" name="Google Shape;306;p2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B15A2C-5C9A-40F8-AE9A-1C5DB3A99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776087"/>
            <a:ext cx="8520600" cy="572700"/>
          </a:xfrm>
        </p:spPr>
        <p:txBody>
          <a:bodyPr/>
          <a:lstStyle/>
          <a:p>
            <a:pPr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When you tested for dissolved oxygen, the water turned dark blue. </a:t>
            </a:r>
            <a:endParaRPr lang="en-US">
              <a:effectLst/>
            </a:endParaRPr>
          </a:p>
        </p:txBody>
      </p:sp>
      <p:sp>
        <p:nvSpPr>
          <p:cNvPr id="316" name="Google Shape;316;p29"/>
          <p:cNvSpPr txBox="1"/>
          <p:nvPr/>
        </p:nvSpPr>
        <p:spPr>
          <a:xfrm>
            <a:off x="1268825" y="1310938"/>
            <a:ext cx="548700" cy="1968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Low </a:t>
            </a: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5" name="Google Shape;315;p29"/>
          <p:cNvSpPr/>
          <p:nvPr/>
        </p:nvSpPr>
        <p:spPr>
          <a:xfrm>
            <a:off x="396725" y="1648325"/>
            <a:ext cx="2292900" cy="1765200"/>
          </a:xfrm>
          <a:prstGeom prst="rect">
            <a:avLst/>
          </a:prstGeom>
          <a:solidFill>
            <a:srgbClr val="9FC5E8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dirty="0">
                <a:latin typeface="Roboto"/>
                <a:ea typeface="Roboto"/>
                <a:cs typeface="Roboto"/>
                <a:sym typeface="Roboto"/>
              </a:rPr>
              <a:t>If the water turns light blue it has a very low amount of oxygen. 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8" name="Google Shape;308;p29"/>
          <p:cNvSpPr txBox="1"/>
          <p:nvPr/>
        </p:nvSpPr>
        <p:spPr>
          <a:xfrm>
            <a:off x="396725" y="3413525"/>
            <a:ext cx="2292900" cy="10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Only a few kinds of macroinvertebrates and fish can survive.</a:t>
            </a:r>
            <a:endParaRPr sz="15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8" name="Google Shape;318;p29"/>
          <p:cNvSpPr txBox="1"/>
          <p:nvPr/>
        </p:nvSpPr>
        <p:spPr>
          <a:xfrm>
            <a:off x="4144350" y="1310950"/>
            <a:ext cx="855300" cy="1968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Medium</a:t>
            </a: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3" name="Google Shape;313;p29"/>
          <p:cNvSpPr txBox="1"/>
          <p:nvPr/>
        </p:nvSpPr>
        <p:spPr>
          <a:xfrm>
            <a:off x="3298200" y="1648325"/>
            <a:ext cx="2547600" cy="1765200"/>
          </a:xfrm>
          <a:prstGeom prst="rect">
            <a:avLst/>
          </a:prstGeom>
          <a:solidFill>
            <a:srgbClr val="3C78D8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1"/>
                </a:solidFill>
                <a:latin typeface="Roboto"/>
                <a:ea typeface="Roboto"/>
                <a:cs typeface="Roboto"/>
                <a:sym typeface="Roboto"/>
              </a:rPr>
              <a:t>If the water turns darker blue it has a medium amount of dissolved oxygen.</a:t>
            </a:r>
            <a:endParaRPr dirty="0">
              <a:solidFill>
                <a:schemeClr val="tx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9" name="Google Shape;309;p29"/>
          <p:cNvSpPr txBox="1"/>
          <p:nvPr/>
        </p:nvSpPr>
        <p:spPr>
          <a:xfrm>
            <a:off x="3298325" y="3413525"/>
            <a:ext cx="2547600" cy="7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Some macroinvertebrates and fish can survive.</a:t>
            </a:r>
            <a:endParaRPr sz="15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7" name="Google Shape;317;p29"/>
          <p:cNvSpPr txBox="1"/>
          <p:nvPr/>
        </p:nvSpPr>
        <p:spPr>
          <a:xfrm>
            <a:off x="7042375" y="1310950"/>
            <a:ext cx="687900" cy="3399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High</a:t>
            </a: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4" name="Google Shape;314;p29"/>
          <p:cNvSpPr txBox="1"/>
          <p:nvPr/>
        </p:nvSpPr>
        <p:spPr>
          <a:xfrm>
            <a:off x="6268675" y="1648325"/>
            <a:ext cx="2235300" cy="1713600"/>
          </a:xfrm>
          <a:prstGeom prst="rect">
            <a:avLst/>
          </a:prstGeom>
          <a:solidFill>
            <a:srgbClr val="1C4587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If the water turns dark blue it has a high amount of dissolved oxygen.</a:t>
            </a:r>
            <a:endParaRPr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0" name="Google Shape;310;p29"/>
          <p:cNvSpPr txBox="1"/>
          <p:nvPr/>
        </p:nvSpPr>
        <p:spPr>
          <a:xfrm>
            <a:off x="6268675" y="3361925"/>
            <a:ext cx="2235300" cy="11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Many different  macroinvertebrates and fish can survive and thrive.</a:t>
            </a:r>
            <a:endParaRPr sz="15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300" name="Google Shape;300;p29" descr="Arrow pointing to the dark blue, indicating that there is high amounts of dissolved oxygen in the water."/>
          <p:cNvCxnSpPr/>
          <p:nvPr/>
        </p:nvCxnSpPr>
        <p:spPr>
          <a:xfrm>
            <a:off x="8060700" y="598800"/>
            <a:ext cx="19800" cy="962700"/>
          </a:xfrm>
          <a:prstGeom prst="straightConnector1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99" name="Google Shape;299;p2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1100"/>
            <a:ext cx="9144000" cy="392400"/>
          </a:xfrm>
          <a:prstGeom prst="rect">
            <a:avLst/>
          </a:prstGeom>
          <a:solidFill>
            <a:srgbClr val="6D9EEB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Dissolved Oxygen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5" name="Google Shape;325;p3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326" name="Google Shape;326;p30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327" name="Google Shape;327;p30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28" name="Google Shape;328;p30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29" name="Google Shape;329;p30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330" name="Google Shape;330;p30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24" name="Google Shape;324;p30"/>
          <p:cNvSpPr txBox="1">
            <a:spLocks noGrp="1"/>
          </p:cNvSpPr>
          <p:nvPr>
            <p:ph type="body" idx="1"/>
          </p:nvPr>
        </p:nvSpPr>
        <p:spPr>
          <a:xfrm>
            <a:off x="311700" y="731425"/>
            <a:ext cx="8520600" cy="38373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Many animals in Alaska need high amounts of dissolved oxygen in their aquatic habitat to survive. 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Is the amount of dissolved oxygen you measured healthy for living things in Campbell Creek? Why or why not?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under the dissolved oxygen predictions you wrote in your science journal or on a piece of paper: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500" i="1" dirty="0">
                <a:solidFill>
                  <a:srgbClr val="6D9EEB"/>
                </a:solidFill>
                <a:latin typeface="Roboto"/>
                <a:ea typeface="Roboto"/>
                <a:cs typeface="Roboto"/>
                <a:sym typeface="Roboto"/>
              </a:rPr>
              <a:t>The amount of dissolved oxygen in Campbell Creek </a:t>
            </a:r>
            <a:r>
              <a:rPr lang="en" sz="2500" i="1" u="sng" dirty="0">
                <a:solidFill>
                  <a:srgbClr val="6D9EEB"/>
                </a:solidFill>
                <a:latin typeface="Roboto"/>
                <a:ea typeface="Roboto"/>
                <a:cs typeface="Roboto"/>
                <a:sym typeface="Roboto"/>
              </a:rPr>
              <a:t>is/is not</a:t>
            </a:r>
            <a:r>
              <a:rPr lang="en" sz="2500" i="1" dirty="0">
                <a:solidFill>
                  <a:srgbClr val="6D9EEB"/>
                </a:solidFill>
                <a:latin typeface="Roboto"/>
                <a:ea typeface="Roboto"/>
                <a:cs typeface="Roboto"/>
                <a:sym typeface="Roboto"/>
              </a:rPr>
              <a:t> healthy for living things because _______.</a:t>
            </a:r>
            <a:endParaRPr dirty="0">
              <a:solidFill>
                <a:srgbClr val="6D9EEB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3" name="Google Shape;323;p3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49975"/>
            <a:ext cx="9144000" cy="393600"/>
          </a:xfrm>
          <a:prstGeom prst="rect">
            <a:avLst/>
          </a:prstGeom>
          <a:solidFill>
            <a:srgbClr val="6D9EEB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Dissolved Oxygen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" name="Google Shape;249;p2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50" name="Google Shape;250;p2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51" name="Google Shape;251;p26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52" name="Google Shape;252;p26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3" name="Google Shape;253;p2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54" name="Google Shape;254;p2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34EDF9-253E-4EC7-8B4E-A60E3FA8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649798"/>
            <a:ext cx="8520600" cy="572700"/>
          </a:xfrm>
        </p:spPr>
        <p:txBody>
          <a:bodyPr/>
          <a:lstStyle/>
          <a:p>
            <a:pPr algn="ctr"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would you like to do next? </a:t>
            </a:r>
            <a:endParaRPr lang="en-US">
              <a:effectLst/>
            </a:endParaRPr>
          </a:p>
        </p:txBody>
      </p:sp>
      <p:pic>
        <p:nvPicPr>
          <p:cNvPr id="262" name="Google Shape;262;p26" descr="A photograph of a blue water thermometer. The temperature is expressed in degrees Fahrenheit.">
            <a:hlinkClick r:id="rId6" action="ppaction://hlinksldjump"/>
          </p:cNvPr>
          <p:cNvPicPr preferRelativeResize="0"/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725" y="1383011"/>
            <a:ext cx="2128500" cy="1718214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26">
            <a:hlinkClick r:id="rId6" action="ppaction://hlinksldjump"/>
          </p:cNvPr>
          <p:cNvSpPr txBox="1"/>
          <p:nvPr/>
        </p:nvSpPr>
        <p:spPr>
          <a:xfrm>
            <a:off x="154725" y="3101213"/>
            <a:ext cx="2128500" cy="6354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Measure water temperature.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7" name="Google Shape;257;p26" descr="A photograph of a dissolved oxygen kit in a black case. In the kit there is a sample cup, a box of glass ampules, and an indicator with different shades of blue.">
            <a:hlinkClick r:id="rId8" action="ppaction://hlinksldjump"/>
          </p:cNvPr>
          <p:cNvPicPr preferRelativeResize="0"/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7713" y="1406737"/>
            <a:ext cx="2099100" cy="1718276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26">
            <a:hlinkClick r:id="rId8" action="ppaction://hlinksldjump"/>
          </p:cNvPr>
          <p:cNvSpPr txBox="1"/>
          <p:nvPr/>
        </p:nvSpPr>
        <p:spPr>
          <a:xfrm>
            <a:off x="2477713" y="3113113"/>
            <a:ext cx="2099100" cy="635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Test the dissolved oxygen.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8" name="Google Shape;258;p26" descr="A photograph of a scientist and a student standing in Campbell Creek looking for macroinvertebrates.">
            <a:hlinkClick r:id="rId10" action="ppaction://hlinksldjump"/>
          </p:cNvPr>
          <p:cNvPicPr preferRelativeResize="0"/>
          <p:nvPr/>
        </p:nvPicPr>
        <p:blipFill rotWithShape="1">
          <a:blip r:embed="rId11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71212" y="1406749"/>
            <a:ext cx="2099096" cy="1718257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26">
            <a:hlinkClick r:id="rId10" action="ppaction://hlinksldjump"/>
          </p:cNvPr>
          <p:cNvSpPr txBox="1"/>
          <p:nvPr/>
        </p:nvSpPr>
        <p:spPr>
          <a:xfrm>
            <a:off x="4771225" y="3125024"/>
            <a:ext cx="2099100" cy="6117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Look for macroinvertebrates.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4" name="Google Shape;264;p26">
            <a:hlinkClick r:id="rId12" action="ppaction://hlinksldjump"/>
          </p:cNvPr>
          <p:cNvSpPr txBox="1"/>
          <p:nvPr/>
        </p:nvSpPr>
        <p:spPr>
          <a:xfrm>
            <a:off x="7064725" y="1406738"/>
            <a:ext cx="1924500" cy="1718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I have completed all the steps.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6" name="Google Shape;256;p26">
            <a:hlinkClick r:id="rId12" action="ppaction://hlinksldjump"/>
          </p:cNvPr>
          <p:cNvSpPr txBox="1"/>
          <p:nvPr/>
        </p:nvSpPr>
        <p:spPr>
          <a:xfrm>
            <a:off x="7064775" y="3125149"/>
            <a:ext cx="1924500" cy="611700"/>
          </a:xfrm>
          <a:prstGeom prst="rect">
            <a:avLst/>
          </a:prstGeom>
          <a:solidFill>
            <a:srgbClr val="B7B7B7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Finish the lesson.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" name="Google Shape;184;p21">
            <a:extLst>
              <a:ext uri="{FF2B5EF4-FFF2-40B4-BE49-F238E27FC236}">
                <a16:creationId xmlns:a16="http://schemas.microsoft.com/office/drawing/2014/main" id="{4B1EEF82-CFCB-5A06-E0E0-9E01D04DCD2C}"/>
              </a:ext>
            </a:extLst>
          </p:cNvPr>
          <p:cNvSpPr txBox="1"/>
          <p:nvPr/>
        </p:nvSpPr>
        <p:spPr>
          <a:xfrm>
            <a:off x="120364" y="3735738"/>
            <a:ext cx="2779189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thermometer to measure water temperature.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6" name="Google Shape;184;p21">
            <a:extLst>
              <a:ext uri="{FF2B5EF4-FFF2-40B4-BE49-F238E27FC236}">
                <a16:creationId xmlns:a16="http://schemas.microsoft.com/office/drawing/2014/main" id="{DA53F87D-ABD2-309E-3875-642018749AA0}"/>
              </a:ext>
            </a:extLst>
          </p:cNvPr>
          <p:cNvSpPr txBox="1"/>
          <p:nvPr/>
        </p:nvSpPr>
        <p:spPr>
          <a:xfrm>
            <a:off x="2764155" y="3722883"/>
            <a:ext cx="2222145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 A dissolved oxygen test kit.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8" name="Google Shape;184;p21">
            <a:extLst>
              <a:ext uri="{FF2B5EF4-FFF2-40B4-BE49-F238E27FC236}">
                <a16:creationId xmlns:a16="http://schemas.microsoft.com/office/drawing/2014/main" id="{6D2FA08C-7396-1EC2-B978-A4CEEC389311}"/>
              </a:ext>
            </a:extLst>
          </p:cNvPr>
          <p:cNvSpPr txBox="1"/>
          <p:nvPr/>
        </p:nvSpPr>
        <p:spPr>
          <a:xfrm>
            <a:off x="4679048" y="3734776"/>
            <a:ext cx="2283442" cy="553968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Scientists look for macroinvertebrates in a creek bed.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516997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0" name="Google Shape;360;p3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361" name="Google Shape;361;p32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362" name="Google Shape;362;p32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63" name="Google Shape;363;p32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64" name="Google Shape;364;p32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365" name="Google Shape;365;p3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59" name="Google Shape;359;p32"/>
          <p:cNvSpPr txBox="1">
            <a:spLocks noGrp="1"/>
          </p:cNvSpPr>
          <p:nvPr>
            <p:ph type="body" idx="1"/>
          </p:nvPr>
        </p:nvSpPr>
        <p:spPr>
          <a:xfrm>
            <a:off x="195259" y="559703"/>
            <a:ext cx="3752610" cy="424941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Scientists search for aquatic macroinvertebrates to learn about a waterway. 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If they find many different kinds of macroinvertebrates, that is a sign the waterway is healthy.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the word </a:t>
            </a:r>
            <a:r>
              <a:rPr lang="en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Macroinvertebrates</a:t>
            </a: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in your science journal or on a piece of paper.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58" name="Google Shape;358;p32" descr="Science Center staff standing in Campbell Creek with a net, surrounded by students."/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43474" y="634425"/>
            <a:ext cx="4464634" cy="3464231"/>
          </a:xfrm>
          <a:prstGeom prst="rect">
            <a:avLst/>
          </a:prstGeom>
          <a:noFill/>
          <a:ln>
            <a:noFill/>
          </a:ln>
        </p:spPr>
      </p:pic>
      <p:sp>
        <p:nvSpPr>
          <p:cNvPr id="367" name="Google Shape;367;p32"/>
          <p:cNvSpPr txBox="1"/>
          <p:nvPr/>
        </p:nvSpPr>
        <p:spPr>
          <a:xfrm>
            <a:off x="3947869" y="4098656"/>
            <a:ext cx="3932263" cy="479754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4000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Scientists carefully search for macroinvertebrates in the Campbell Creek.</a:t>
            </a: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M. Clark, BLM.</a:t>
            </a:r>
          </a:p>
        </p:txBody>
      </p:sp>
      <p:sp>
        <p:nvSpPr>
          <p:cNvPr id="357" name="Google Shape;357;p32"/>
          <p:cNvSpPr/>
          <p:nvPr/>
        </p:nvSpPr>
        <p:spPr>
          <a:xfrm>
            <a:off x="100" y="4749950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4" name="Google Shape;374;p3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375" name="Google Shape;375;p33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376" name="Google Shape;376;p33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77" name="Google Shape;377;p33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78" name="Google Shape;378;p33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379" name="Google Shape;379;p33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73" name="Google Shape;373;p33"/>
          <p:cNvSpPr txBox="1">
            <a:spLocks noGrp="1"/>
          </p:cNvSpPr>
          <p:nvPr>
            <p:ph type="body" idx="1"/>
          </p:nvPr>
        </p:nvSpPr>
        <p:spPr>
          <a:xfrm>
            <a:off x="186550" y="1054239"/>
            <a:ext cx="3587400" cy="32833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</a:pP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Make a prediction: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boto"/>
              <a:buChar char="●"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Do you think Campbell Creek has many different kinds of macroinvertebrates? 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your prediction under the word </a:t>
            </a:r>
            <a:r>
              <a:rPr lang="en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Macroinvertebrates</a:t>
            </a: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in your science journal or on a piece of paper.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81" name="Google Shape;381;p33" descr="An image of Campbell Creek in the fall. Leave are changing colors and falling into the water. There is a log on the left side of the stream blocking some of the waterflow. 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55556" y="1054238"/>
            <a:ext cx="4901926" cy="3174201"/>
          </a:xfrm>
          <a:prstGeom prst="rect">
            <a:avLst/>
          </a:prstGeom>
          <a:noFill/>
          <a:ln>
            <a:noFill/>
          </a:ln>
        </p:spPr>
      </p:pic>
      <p:sp>
        <p:nvSpPr>
          <p:cNvPr id="382" name="Google Shape;382;p33"/>
          <p:cNvSpPr txBox="1"/>
          <p:nvPr/>
        </p:nvSpPr>
        <p:spPr>
          <a:xfrm>
            <a:off x="7558348" y="4181294"/>
            <a:ext cx="1580382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Campbell Creek.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372" name="Google Shape;372;p3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0" y="4749750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4" name="Google Shape;404;p3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05" name="Google Shape;405;p35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06" name="Google Shape;406;p35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07" name="Google Shape;407;p35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08" name="Google Shape;408;p35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09" name="Google Shape;409;p3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89A7B8-47A2-45DD-8F24-59481CF93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75" y="744953"/>
            <a:ext cx="3572647" cy="3847711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As they collect aquatic macroinvertebrates, scientists look for 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indicator species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Indicator species, such as mayflies, stoneflies, and caddisflies, can live only in places with clean, cold, and oxygen-rich water.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If scientists find indicator species, that is a sign the waterway is healthy!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</p:txBody>
      </p:sp>
      <p:pic>
        <p:nvPicPr>
          <p:cNvPr id="411" name="Google Shape;411;p35" descr="Students around a table and sorting through macroinvertebrates on a tray. One student has found a macroinvertebrate and has picked it up using a pipette. Another student is looking at some macroinvertebrates through a microscope."/>
          <p:cNvPicPr preferRelativeResize="0"/>
          <p:nvPr/>
        </p:nvPicPr>
        <p:blipFill rotWithShape="1"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6300" y="1009275"/>
            <a:ext cx="4320454" cy="3280172"/>
          </a:xfrm>
          <a:prstGeom prst="rect">
            <a:avLst/>
          </a:prstGeom>
          <a:noFill/>
          <a:ln>
            <a:noFill/>
          </a:ln>
        </p:spPr>
      </p:pic>
      <p:sp>
        <p:nvSpPr>
          <p:cNvPr id="412" name="Google Shape;412;p35"/>
          <p:cNvSpPr txBox="1"/>
          <p:nvPr/>
        </p:nvSpPr>
        <p:spPr>
          <a:xfrm>
            <a:off x="4376858" y="4204811"/>
            <a:ext cx="3924355" cy="241872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2000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Student scientists carefully search for and observe macroinvertebrates.</a:t>
            </a:r>
            <a:endParaRPr lang="en-US" sz="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" sz="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402" name="Google Shape;402;p3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49900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" name="Google Shape;389;p3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390" name="Google Shape;390;p34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391" name="Google Shape;391;p34" descr="Black Topo line graphic" title="Black Topo line graphic"/>
              <p:cNvPicPr preferRelativeResize="0"/>
              <p:nvPr/>
            </p:nvPicPr>
            <p:blipFill rotWithShape="1">
              <a:blip r:embed="rId5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92" name="Google Shape;392;p34" descr="Bureau of Land Management Logo" title="Bureau of Land Management Logo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93" name="Google Shape;393;p34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394" name="Google Shape;394;p34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DBD0F1FE-DC70-40A3-8AA6-46CEB49AD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13" y="696756"/>
            <a:ext cx="8929762" cy="572700"/>
          </a:xfrm>
        </p:spPr>
        <p:txBody>
          <a:bodyPr/>
          <a:lstStyle/>
          <a:p>
            <a:pPr rtl="0"/>
            <a:r>
              <a:rPr lang="en-US" sz="17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Watch these videos of scientists collecting aquatic macroinvertebrates in Campbell Creek.</a:t>
            </a:r>
            <a:endParaRPr lang="en-US">
              <a:effectLst/>
            </a:endParaRPr>
          </a:p>
        </p:txBody>
      </p:sp>
      <p:pic>
        <p:nvPicPr>
          <p:cNvPr id="2" name="Dan D-net (1)" descr="A video of a scientist describing how to use a D-net to collect macroinvertebrates.">
            <a:hlinkClick r:id="" action="ppaction://media"/>
            <a:extLst>
              <a:ext uri="{FF2B5EF4-FFF2-40B4-BE49-F238E27FC236}">
                <a16:creationId xmlns:a16="http://schemas.microsoft.com/office/drawing/2014/main" id="{FBA3BE51-AB13-44D5-A07C-2249B9FB78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extLst>
                    <p:ext uri="{3AFAAA56-56D3-431D-BCD4-E75A35582382}">
                      <p173:tracksInfo xmlns:p173="http://schemas.microsoft.com/office/powerpoint/2017/3/main" displayLoc="media">
                        <p173:trackLst>
                          <p173:track id="{8769F608-3962-4758-B7BF-2AAFEF640AF8}" label="Modified_AutoTranscript_Dan D-net_1" lang="" r:embed="rId8"/>
                        </p173:trackLst>
                      </p173:tracksInfo>
                    </p:ext>
                  </p14:extLst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01022" y="1132460"/>
            <a:ext cx="5296388" cy="2974115"/>
          </a:xfrm>
          <a:prstGeom prst="rect">
            <a:avLst/>
          </a:prstGeom>
        </p:spPr>
      </p:pic>
      <p:sp>
        <p:nvSpPr>
          <p:cNvPr id="387" name="Google Shape;387;p3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0" y="4749750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" name="Google Shape;184;p21">
            <a:extLst>
              <a:ext uri="{FF2B5EF4-FFF2-40B4-BE49-F238E27FC236}">
                <a16:creationId xmlns:a16="http://schemas.microsoft.com/office/drawing/2014/main" id="{BE4C4B4D-0A62-663F-2112-498784794021}"/>
              </a:ext>
            </a:extLst>
          </p:cNvPr>
          <p:cNvSpPr txBox="1"/>
          <p:nvPr/>
        </p:nvSpPr>
        <p:spPr>
          <a:xfrm>
            <a:off x="6346836" y="4097860"/>
            <a:ext cx="2222145" cy="307746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Video by BLM.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F332C7-0D9B-85E6-3D44-0949988B3259}"/>
              </a:ext>
            </a:extLst>
          </p:cNvPr>
          <p:cNvSpPr txBox="1"/>
          <p:nvPr/>
        </p:nvSpPr>
        <p:spPr>
          <a:xfrm>
            <a:off x="1669329" y="4419168"/>
            <a:ext cx="43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10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" name="Google Shape;419;p3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20" name="Google Shape;420;p3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21" name="Google Shape;421;p36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22" name="Google Shape;422;p36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23" name="Google Shape;423;p3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24" name="Google Shape;424;p36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18" name="Google Shape;418;p36"/>
          <p:cNvSpPr txBox="1">
            <a:spLocks noGrp="1"/>
          </p:cNvSpPr>
          <p:nvPr>
            <p:ph type="body" idx="1"/>
          </p:nvPr>
        </p:nvSpPr>
        <p:spPr>
          <a:xfrm>
            <a:off x="266600" y="1163351"/>
            <a:ext cx="3543000" cy="2953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Make a prediction: </a:t>
            </a:r>
          </a:p>
          <a:p>
            <a:pPr marL="4572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boto"/>
              <a:buChar char="●"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Do you think Campbell Creek has mayflies, stoneflies, and caddisflies? </a:t>
            </a: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Write your prediction in your science journal or on a piece of paper.</a:t>
            </a:r>
            <a:endParaRPr dirty="0"/>
          </a:p>
        </p:txBody>
      </p:sp>
      <p:pic>
        <p:nvPicPr>
          <p:cNvPr id="426" name="Google Shape;426;p36" descr="An image of Campbell Creek in the fall. Leave are changing colors and falling into the water. There is a log on the left side of the stream blocking some of the waterflow. 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81400" y="1163350"/>
            <a:ext cx="4901926" cy="3174201"/>
          </a:xfrm>
          <a:prstGeom prst="rect">
            <a:avLst/>
          </a:prstGeom>
          <a:noFill/>
          <a:ln>
            <a:noFill/>
          </a:ln>
        </p:spPr>
      </p:pic>
      <p:sp>
        <p:nvSpPr>
          <p:cNvPr id="427" name="Google Shape;427;p36"/>
          <p:cNvSpPr txBox="1"/>
          <p:nvPr/>
        </p:nvSpPr>
        <p:spPr>
          <a:xfrm>
            <a:off x="7578963" y="4279488"/>
            <a:ext cx="1564937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Campbell Creek.</a:t>
            </a: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CCSC staff, BLM.</a:t>
            </a:r>
          </a:p>
        </p:txBody>
      </p:sp>
      <p:sp>
        <p:nvSpPr>
          <p:cNvPr id="417" name="Google Shape;417;p3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00" y="4749975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3" name="Google Shape;433;p3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34" name="Google Shape;434;p37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35" name="Google Shape;435;p37" descr="Black Topo line graphic" title="Black Topo line graphic"/>
              <p:cNvPicPr preferRelativeResize="0"/>
              <p:nvPr/>
            </p:nvPicPr>
            <p:blipFill rotWithShape="1">
              <a:blip r:embed="rId5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36" name="Google Shape;436;p37" descr="Bureau of Land Management Logo" title="Bureau of Land Management Logo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37" name="Google Shape;437;p37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38" name="Google Shape;438;p37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7709919D-B6C2-4E96-80C9-440FEE095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8" y="736935"/>
            <a:ext cx="8774252" cy="572700"/>
          </a:xfrm>
        </p:spPr>
        <p:txBody>
          <a:bodyPr/>
          <a:lstStyle/>
          <a:p>
            <a:r>
              <a:rPr lang="en-US" sz="17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Watch these videos of a scientist sorting different types of aquatic macroinvertebrates.</a:t>
            </a:r>
            <a:endParaRPr lang="en-US"/>
          </a:p>
        </p:txBody>
      </p:sp>
      <p:pic>
        <p:nvPicPr>
          <p:cNvPr id="3" name="Dan Caddisfly" descr="A scientist is sorting through a tray of creek debris to find macroinvertebrates. He  picks up any he finds and sorts them out by their type into sections of an ice cube tray. ">
            <a:hlinkClick r:id="" action="ppaction://media"/>
            <a:extLst>
              <a:ext uri="{FF2B5EF4-FFF2-40B4-BE49-F238E27FC236}">
                <a16:creationId xmlns:a16="http://schemas.microsoft.com/office/drawing/2014/main" id="{CF7CC0BF-869C-4DDA-88B5-0D32885CF8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extLst>
                    <p:ext uri="{3AFAAA56-56D3-431D-BCD4-E75A35582382}">
                      <p173:tracksInfo xmlns:p173="http://schemas.microsoft.com/office/powerpoint/2017/3/main" displayLoc="media">
                        <p173:trackLst>
                          <p173:track id="{377005B9-178D-4C87-8BBE-BA08F7AB10DA}" label="Trimmed_Modified_AutoTranscript_Dan Caddisfly_1" lang="" r:embed="rId8"/>
                        </p173:trackLst>
                      </p173:tracksInfo>
                    </p:ext>
                  </p14:extLst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48752" y="1259133"/>
            <a:ext cx="5259277" cy="3092868"/>
          </a:xfrm>
          <a:prstGeom prst="rect">
            <a:avLst/>
          </a:prstGeom>
        </p:spPr>
      </p:pic>
      <p:sp>
        <p:nvSpPr>
          <p:cNvPr id="442" name="Google Shape;442;p3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00" y="4749975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" name="Google Shape;184;p21">
            <a:extLst>
              <a:ext uri="{FF2B5EF4-FFF2-40B4-BE49-F238E27FC236}">
                <a16:creationId xmlns:a16="http://schemas.microsoft.com/office/drawing/2014/main" id="{14F5CDE4-8F36-BCD8-C265-F8B32BE27AEF}"/>
              </a:ext>
            </a:extLst>
          </p:cNvPr>
          <p:cNvSpPr txBox="1"/>
          <p:nvPr/>
        </p:nvSpPr>
        <p:spPr>
          <a:xfrm>
            <a:off x="6850892" y="4089369"/>
            <a:ext cx="930473" cy="307746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Video by BLM.</a:t>
            </a:r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3D3053-86CB-5F1C-57FB-4AEDF1743606}"/>
              </a:ext>
            </a:extLst>
          </p:cNvPr>
          <p:cNvSpPr txBox="1"/>
          <p:nvPr/>
        </p:nvSpPr>
        <p:spPr>
          <a:xfrm>
            <a:off x="1648752" y="4486001"/>
            <a:ext cx="43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10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817F8D8-B168-C88C-599F-2D804D6F0F07}"/>
              </a:ext>
            </a:extLst>
          </p:cNvPr>
          <p:cNvGrpSpPr/>
          <p:nvPr/>
        </p:nvGrpSpPr>
        <p:grpSpPr>
          <a:xfrm>
            <a:off x="5710028" y="770584"/>
            <a:ext cx="3330915" cy="3983288"/>
            <a:chOff x="4078971" y="156780"/>
            <a:chExt cx="3700013" cy="4943017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83A5C2F2-22FE-E5B2-3377-9C582E1D109E}"/>
                </a:ext>
              </a:extLst>
            </p:cNvPr>
            <p:cNvGrpSpPr/>
            <p:nvPr/>
          </p:nvGrpSpPr>
          <p:grpSpPr>
            <a:xfrm>
              <a:off x="4553506" y="156780"/>
              <a:ext cx="2671482" cy="4943017"/>
              <a:chOff x="4234052" y="200483"/>
              <a:chExt cx="2671482" cy="4943017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6E6199FD-41EE-B464-C915-675F38FA2199}"/>
                  </a:ext>
                </a:extLst>
              </p:cNvPr>
              <p:cNvGrpSpPr/>
              <p:nvPr/>
            </p:nvGrpSpPr>
            <p:grpSpPr>
              <a:xfrm>
                <a:off x="4234052" y="200483"/>
                <a:ext cx="2671482" cy="4943017"/>
                <a:chOff x="4205408" y="156780"/>
                <a:chExt cx="2671482" cy="4943017"/>
              </a:xfrm>
            </p:grpSpPr>
            <p:grpSp>
              <p:nvGrpSpPr>
                <p:cNvPr id="20" name="Group 19">
                  <a:extLst>
                    <a:ext uri="{FF2B5EF4-FFF2-40B4-BE49-F238E27FC236}">
                      <a16:creationId xmlns:a16="http://schemas.microsoft.com/office/drawing/2014/main" id="{19F6B4AA-2812-B7DA-41B9-CB0759D0AF01}"/>
                    </a:ext>
                  </a:extLst>
                </p:cNvPr>
                <p:cNvGrpSpPr/>
                <p:nvPr/>
              </p:nvGrpSpPr>
              <p:grpSpPr>
                <a:xfrm>
                  <a:off x="4205408" y="156780"/>
                  <a:ext cx="2671482" cy="4943017"/>
                  <a:chOff x="3918538" y="113077"/>
                  <a:chExt cx="2671482" cy="4943017"/>
                </a:xfrm>
              </p:grpSpPr>
              <p:sp>
                <p:nvSpPr>
                  <p:cNvPr id="26" name="Rectangle 25">
                    <a:extLst>
                      <a:ext uri="{FF2B5EF4-FFF2-40B4-BE49-F238E27FC236}">
                        <a16:creationId xmlns:a16="http://schemas.microsoft.com/office/drawing/2014/main" id="{D4EF39BF-06FD-A5AF-BCA8-72D44C93C243}"/>
                      </a:ext>
                    </a:extLst>
                  </p:cNvPr>
                  <p:cNvSpPr/>
                  <p:nvPr/>
                </p:nvSpPr>
                <p:spPr>
                  <a:xfrm>
                    <a:off x="3918538" y="113077"/>
                    <a:ext cx="2671482" cy="4943017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28" name="Picture 2">
                    <a:extLst>
                      <a:ext uri="{FF2B5EF4-FFF2-40B4-BE49-F238E27FC236}">
                        <a16:creationId xmlns:a16="http://schemas.microsoft.com/office/drawing/2014/main" id="{83FBB907-8432-E8EB-B178-4FAE88653759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4159438" y="3656009"/>
                    <a:ext cx="691400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29" name="Picture 6">
                    <a:extLst>
                      <a:ext uri="{FF2B5EF4-FFF2-40B4-BE49-F238E27FC236}">
                        <a16:creationId xmlns:a16="http://schemas.microsoft.com/office/drawing/2014/main" id="{56F5F94E-4885-934D-BA31-5152D39CA31C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254279" y="3656008"/>
                    <a:ext cx="1157937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30" name="Picture 8">
                    <a:extLst>
                      <a:ext uri="{FF2B5EF4-FFF2-40B4-BE49-F238E27FC236}">
                        <a16:creationId xmlns:a16="http://schemas.microsoft.com/office/drawing/2014/main" id="{97CC90C6-91C7-1372-1D9A-F9B4D76A264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5518471" y="1998180"/>
                    <a:ext cx="626406" cy="121023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31" name="Picture 12">
                    <a:extLst>
                      <a:ext uri="{FF2B5EF4-FFF2-40B4-BE49-F238E27FC236}">
                        <a16:creationId xmlns:a16="http://schemas.microsoft.com/office/drawing/2014/main" id="{9CA98321-36FA-B1FF-42FA-BD1711F95F9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9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6200000" flipV="1">
                    <a:off x="3900022" y="2441731"/>
                    <a:ext cx="1210231" cy="392694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55" name="Picture 14">
                    <a:extLst>
                      <a:ext uri="{FF2B5EF4-FFF2-40B4-BE49-F238E27FC236}">
                        <a16:creationId xmlns:a16="http://schemas.microsoft.com/office/drawing/2014/main" id="{8DC77ECD-8735-FB5D-D7DE-D06D68C3466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0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187759" y="126005"/>
                    <a:ext cx="2009363" cy="93770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57" name="Picture 16">
                    <a:extLst>
                      <a:ext uri="{FF2B5EF4-FFF2-40B4-BE49-F238E27FC236}">
                        <a16:creationId xmlns:a16="http://schemas.microsoft.com/office/drawing/2014/main" id="{7F9095B4-A69E-E0C7-E160-1387D0210360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232798" y="1059491"/>
                    <a:ext cx="2039909" cy="7936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B351183C-5CCA-27D4-79DE-428FE38F75DA}"/>
                    </a:ext>
                  </a:extLst>
                </p:cNvPr>
                <p:cNvCxnSpPr/>
                <p:nvPr/>
              </p:nvCxnSpPr>
              <p:spPr>
                <a:xfrm>
                  <a:off x="4205408" y="1060813"/>
                  <a:ext cx="2671482" cy="0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0DF1FECA-EA87-1306-D236-C9EF3D990627}"/>
                    </a:ext>
                  </a:extLst>
                </p:cNvPr>
                <p:cNvCxnSpPr/>
                <p:nvPr/>
              </p:nvCxnSpPr>
              <p:spPr>
                <a:xfrm>
                  <a:off x="4205408" y="1963270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4EDAFF40-E281-B137-16B1-FC8E290E3B46}"/>
                    </a:ext>
                  </a:extLst>
                </p:cNvPr>
                <p:cNvCxnSpPr/>
                <p:nvPr/>
              </p:nvCxnSpPr>
              <p:spPr>
                <a:xfrm>
                  <a:off x="4205408" y="3603812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Straight Connector 23">
                  <a:extLst>
                    <a:ext uri="{FF2B5EF4-FFF2-40B4-BE49-F238E27FC236}">
                      <a16:creationId xmlns:a16="http://schemas.microsoft.com/office/drawing/2014/main" id="{28806539-B732-1229-2D38-6B9BD1C20285}"/>
                    </a:ext>
                  </a:extLst>
                </p:cNvPr>
                <p:cNvCxnSpPr>
                  <a:cxnSpLocks/>
                  <a:endCxn id="26" idx="2"/>
                </p:cNvCxnSpPr>
                <p:nvPr/>
              </p:nvCxnSpPr>
              <p:spPr>
                <a:xfrm>
                  <a:off x="5541149" y="1963270"/>
                  <a:ext cx="0" cy="3136527"/>
                </a:xfrm>
                <a:prstGeom prst="line">
                  <a:avLst/>
                </a:prstGeom>
              </p:spPr>
              <p:style>
                <a:lnRef idx="2">
                  <a:schemeClr val="accent2"/>
                </a:lnRef>
                <a:fillRef idx="0">
                  <a:schemeClr val="accent2"/>
                </a:fillRef>
                <a:effectRef idx="1">
                  <a:schemeClr val="accent2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1DB5B7B-CF0E-C095-B689-E526F659C3F1}"/>
                  </a:ext>
                </a:extLst>
              </p:cNvPr>
              <p:cNvSpPr txBox="1"/>
              <p:nvPr/>
            </p:nvSpPr>
            <p:spPr>
              <a:xfrm>
                <a:off x="4335340" y="4855988"/>
                <a:ext cx="105664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Mayfly Larva</a:t>
                </a:r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1FCFAB9-0CDA-94F5-ED6A-5FE5D8DAA3DA}"/>
                  </a:ext>
                </a:extLst>
              </p:cNvPr>
              <p:cNvSpPr txBox="1"/>
              <p:nvPr/>
            </p:nvSpPr>
            <p:spPr>
              <a:xfrm>
                <a:off x="5625634" y="4855988"/>
                <a:ext cx="1157936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Stonefly Larva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FFD5E96-E4C1-53D8-BCF3-115C90377440}"/>
                  </a:ext>
                </a:extLst>
              </p:cNvPr>
              <p:cNvSpPr txBox="1"/>
              <p:nvPr/>
            </p:nvSpPr>
            <p:spPr>
              <a:xfrm>
                <a:off x="5038446" y="1719343"/>
                <a:ext cx="1174377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Black Fly Larva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9CCFADE-647F-C155-4CDE-89589BC774BA}"/>
                  </a:ext>
                </a:extLst>
              </p:cNvPr>
              <p:cNvSpPr txBox="1"/>
              <p:nvPr/>
            </p:nvSpPr>
            <p:spPr>
              <a:xfrm>
                <a:off x="5160042" y="741030"/>
                <a:ext cx="1046252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Midge Larva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4FC95CA-EA0B-A8B3-CB16-9AB09C820DF0}"/>
                  </a:ext>
                </a:extLst>
              </p:cNvPr>
              <p:cNvSpPr txBox="1"/>
              <p:nvPr/>
            </p:nvSpPr>
            <p:spPr>
              <a:xfrm>
                <a:off x="4369474" y="3342720"/>
                <a:ext cx="1198791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Crane Fly Larva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C49FBF6-DFA4-3102-FBB4-9B1B300E4552}"/>
                  </a:ext>
                </a:extLst>
              </p:cNvPr>
              <p:cNvSpPr txBox="1"/>
              <p:nvPr/>
            </p:nvSpPr>
            <p:spPr>
              <a:xfrm>
                <a:off x="5595383" y="3331684"/>
                <a:ext cx="128679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Caddisfly Larva</a:t>
                </a:r>
              </a:p>
            </p:txBody>
          </p:sp>
        </p:grpSp>
        <p:sp>
          <p:nvSpPr>
            <p:cNvPr id="6" name="Google Shape;463;p38">
              <a:extLst>
                <a:ext uri="{FF2B5EF4-FFF2-40B4-BE49-F238E27FC236}">
                  <a16:creationId xmlns:a16="http://schemas.microsoft.com/office/drawing/2014/main" id="{1A170BF8-F6D1-DEC9-E1E6-FB454657BC89}"/>
                </a:ext>
              </a:extLst>
            </p:cNvPr>
            <p:cNvSpPr txBox="1"/>
            <p:nvPr/>
          </p:nvSpPr>
          <p:spPr>
            <a:xfrm>
              <a:off x="6790765" y="3926689"/>
              <a:ext cx="987017" cy="936838"/>
            </a:xfrm>
            <a:prstGeom prst="rect">
              <a:avLst/>
            </a:prstGeom>
            <a:solidFill>
              <a:srgbClr val="D9D2E9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always has two tails, moves side-to-side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" name="Google Shape;458;p38">
              <a:extLst>
                <a:ext uri="{FF2B5EF4-FFF2-40B4-BE49-F238E27FC236}">
                  <a16:creationId xmlns:a16="http://schemas.microsoft.com/office/drawing/2014/main" id="{E5CD8C8C-7DA1-2BD6-819C-A882DCE91B60}"/>
                </a:ext>
              </a:extLst>
            </p:cNvPr>
            <p:cNvSpPr txBox="1"/>
            <p:nvPr/>
          </p:nvSpPr>
          <p:spPr>
            <a:xfrm>
              <a:off x="4078971" y="3858779"/>
              <a:ext cx="688200" cy="995564"/>
            </a:xfrm>
            <a:prstGeom prst="rect">
              <a:avLst/>
            </a:prstGeom>
            <a:solidFill>
              <a:srgbClr val="CFE2F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has two or three tails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" name="Google Shape;461;p38">
              <a:extLst>
                <a:ext uri="{FF2B5EF4-FFF2-40B4-BE49-F238E27FC236}">
                  <a16:creationId xmlns:a16="http://schemas.microsoft.com/office/drawing/2014/main" id="{A9181C7C-A8E2-D070-9C29-68D42E024D79}"/>
                </a:ext>
              </a:extLst>
            </p:cNvPr>
            <p:cNvSpPr txBox="1"/>
            <p:nvPr/>
          </p:nvSpPr>
          <p:spPr>
            <a:xfrm>
              <a:off x="6978584" y="2561417"/>
              <a:ext cx="800400" cy="751748"/>
            </a:xfrm>
            <a:prstGeom prst="rect">
              <a:avLst/>
            </a:prstGeom>
            <a:solidFill>
              <a:srgbClr val="F4CCCC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may have a case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9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A1364A8B-4725-C2FA-D1B2-748A70AC8072}"/>
                </a:ext>
              </a:extLst>
            </p:cNvPr>
            <p:cNvCxnSpPr>
              <a:cxnSpLocks/>
            </p:cNvCxnSpPr>
            <p:nvPr/>
          </p:nvCxnSpPr>
          <p:spPr>
            <a:xfrm>
              <a:off x="4786168" y="4358694"/>
              <a:ext cx="179290" cy="10573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0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01177B38-E034-D0D0-29E8-7CC333E35E9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58236" y="4411558"/>
              <a:ext cx="219186" cy="59197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1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5439DFBC-8683-7066-1142-D83D0D6DBFF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79094" y="2815217"/>
              <a:ext cx="260448" cy="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</p:grpSp>
      <p:grpSp>
        <p:nvGrpSpPr>
          <p:cNvPr id="449" name="Google Shape;449;p3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50" name="Google Shape;450;p38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51" name="Google Shape;451;p38" descr="Black Topo line graphic" title="Black Topo line graphic"/>
              <p:cNvPicPr preferRelativeResize="0"/>
              <p:nvPr/>
            </p:nvPicPr>
            <p:blipFill rotWithShape="1">
              <a:blip r:embed="rId12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52" name="Google Shape;452;p38" descr="Bureau of Land Management Logo" title="Bureau of Land Management Logo"/>
              <p:cNvPicPr preferRelativeResize="0"/>
              <p:nvPr/>
            </p:nvPicPr>
            <p:blipFill rotWithShape="1">
              <a:blip r:embed="rId13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53" name="Google Shape;453;p38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54" name="Google Shape;454;p38"/>
            <p:cNvPicPr preferRelativeResize="0"/>
            <p:nvPr/>
          </p:nvPicPr>
          <p:blipFill>
            <a:blip r:embed="rId14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81439913-E116-4617-90EF-8A0E2E492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9" y="488026"/>
            <a:ext cx="5927900" cy="57270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Help the scientists identify what they found! Watch the video and use the key to identify the macroinvertebrate.</a:t>
            </a:r>
            <a:endParaRPr lang="en-US" dirty="0">
              <a:effectLst/>
            </a:endParaRPr>
          </a:p>
        </p:txBody>
      </p:sp>
      <p:pic>
        <p:nvPicPr>
          <p:cNvPr id="2" name="mayfly" descr="Video of a macroinvertebrate with 3 tails and gills along its sides.">
            <a:hlinkClick r:id="" action="ppaction://media"/>
            <a:extLst>
              <a:ext uri="{FF2B5EF4-FFF2-40B4-BE49-F238E27FC236}">
                <a16:creationId xmlns:a16="http://schemas.microsoft.com/office/drawing/2014/main" id="{69EBF437-2A4C-4CE3-A0F4-7F159216A4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96900" y="1220199"/>
            <a:ext cx="4506289" cy="3379716"/>
          </a:xfrm>
          <a:prstGeom prst="rect">
            <a:avLst/>
          </a:prstGeom>
        </p:spPr>
      </p:pic>
      <p:sp>
        <p:nvSpPr>
          <p:cNvPr id="459" name="TextBox 458">
            <a:extLst>
              <a:ext uri="{FF2B5EF4-FFF2-40B4-BE49-F238E27FC236}">
                <a16:creationId xmlns:a16="http://schemas.microsoft.com/office/drawing/2014/main" id="{ABDD1F07-1CF1-1F43-92DC-EC554D7A141D}"/>
              </a:ext>
            </a:extLst>
          </p:cNvPr>
          <p:cNvSpPr txBox="1"/>
          <p:nvPr/>
        </p:nvSpPr>
        <p:spPr>
          <a:xfrm>
            <a:off x="7121185" y="4744559"/>
            <a:ext cx="23984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</a:rPr>
              <a:t>Macroinvertebrates.org</a:t>
            </a:r>
          </a:p>
        </p:txBody>
      </p:sp>
      <p:sp>
        <p:nvSpPr>
          <p:cNvPr id="32" name="Google Shape;184;p21">
            <a:extLst>
              <a:ext uri="{FF2B5EF4-FFF2-40B4-BE49-F238E27FC236}">
                <a16:creationId xmlns:a16="http://schemas.microsoft.com/office/drawing/2014/main" id="{29B81447-AB6C-9872-87DD-0DF0C60A28C3}"/>
              </a:ext>
            </a:extLst>
          </p:cNvPr>
          <p:cNvSpPr txBox="1"/>
          <p:nvPr/>
        </p:nvSpPr>
        <p:spPr>
          <a:xfrm rot="-5400000">
            <a:off x="3901875" y="3403680"/>
            <a:ext cx="2222145" cy="323135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9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Video by BLM.</a:t>
            </a:r>
            <a:endParaRPr lang="en-US" sz="1600" dirty="0">
              <a:solidFill>
                <a:schemeClr val="lt1"/>
              </a:solidFill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30BB704-C529-2BF2-2F7A-AC943F561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152475"/>
            <a:ext cx="4623033" cy="3416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33AD637-83BD-851A-B9E9-E44EF14FA2C6}"/>
              </a:ext>
            </a:extLst>
          </p:cNvPr>
          <p:cNvSpPr txBox="1"/>
          <p:nvPr/>
        </p:nvSpPr>
        <p:spPr>
          <a:xfrm>
            <a:off x="393711" y="4714561"/>
            <a:ext cx="43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16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5"/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9" name="Google Shape;469;p3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70" name="Google Shape;470;p39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71" name="Google Shape;471;p39" descr="Black Topo line graphic" title="Black Topo line graphic"/>
              <p:cNvPicPr preferRelativeResize="0"/>
              <p:nvPr/>
            </p:nvPicPr>
            <p:blipFill rotWithShape="1">
              <a:blip r:embed="rId5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72" name="Google Shape;472;p39" descr="Bureau of Land Management Logo" title="Bureau of Land Management Logo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73" name="Google Shape;473;p39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74" name="Google Shape;474;p39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592BD9C5-5873-41BB-9D93-FE7B3F6B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912" y="497836"/>
            <a:ext cx="5909916" cy="57270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Watch the video and use the key to identify the macroinvertebrate.</a:t>
            </a:r>
            <a:endParaRPr lang="en-US" dirty="0">
              <a:effectLst/>
            </a:endParaRPr>
          </a:p>
        </p:txBody>
      </p:sp>
      <p:pic>
        <p:nvPicPr>
          <p:cNvPr id="2" name="caddisfly" descr="Video of a macroinvertebrate inside of a case.">
            <a:hlinkClick r:id="" action="ppaction://media"/>
            <a:extLst>
              <a:ext uri="{FF2B5EF4-FFF2-40B4-BE49-F238E27FC236}">
                <a16:creationId xmlns:a16="http://schemas.microsoft.com/office/drawing/2014/main" id="{EEAE3312-4012-422F-93D4-B4ABFFE4A9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45770" y="1197901"/>
            <a:ext cx="4594835" cy="3446126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5A24C7E-D90A-C90A-DE85-95949753A275}"/>
              </a:ext>
            </a:extLst>
          </p:cNvPr>
          <p:cNvGrpSpPr/>
          <p:nvPr/>
        </p:nvGrpSpPr>
        <p:grpSpPr>
          <a:xfrm>
            <a:off x="5555298" y="497836"/>
            <a:ext cx="3452710" cy="4442361"/>
            <a:chOff x="4078971" y="156780"/>
            <a:chExt cx="3700013" cy="4943017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F86E6E4-ABDF-8352-CF7F-5571F11FC13D}"/>
                </a:ext>
              </a:extLst>
            </p:cNvPr>
            <p:cNvGrpSpPr/>
            <p:nvPr/>
          </p:nvGrpSpPr>
          <p:grpSpPr>
            <a:xfrm>
              <a:off x="4553506" y="156780"/>
              <a:ext cx="2671482" cy="4943017"/>
              <a:chOff x="4234052" y="200483"/>
              <a:chExt cx="2671482" cy="4943017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2ED6B4BE-0844-98B2-20CB-B17249F1D8F6}"/>
                  </a:ext>
                </a:extLst>
              </p:cNvPr>
              <p:cNvGrpSpPr/>
              <p:nvPr/>
            </p:nvGrpSpPr>
            <p:grpSpPr>
              <a:xfrm>
                <a:off x="4234052" y="200483"/>
                <a:ext cx="2671482" cy="4943017"/>
                <a:chOff x="4205408" y="156780"/>
                <a:chExt cx="2671482" cy="4943017"/>
              </a:xfrm>
            </p:grpSpPr>
            <p:grpSp>
              <p:nvGrpSpPr>
                <p:cNvPr id="25" name="Group 24">
                  <a:extLst>
                    <a:ext uri="{FF2B5EF4-FFF2-40B4-BE49-F238E27FC236}">
                      <a16:creationId xmlns:a16="http://schemas.microsoft.com/office/drawing/2014/main" id="{75D06573-E8C0-851E-790C-87CDCFC652B1}"/>
                    </a:ext>
                  </a:extLst>
                </p:cNvPr>
                <p:cNvGrpSpPr/>
                <p:nvPr/>
              </p:nvGrpSpPr>
              <p:grpSpPr>
                <a:xfrm>
                  <a:off x="4205408" y="156780"/>
                  <a:ext cx="2671482" cy="4943017"/>
                  <a:chOff x="3918538" y="113077"/>
                  <a:chExt cx="2671482" cy="4943017"/>
                </a:xfrm>
              </p:grpSpPr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B5B30F52-4649-FA1A-DB09-9A93580993E8}"/>
                      </a:ext>
                    </a:extLst>
                  </p:cNvPr>
                  <p:cNvSpPr/>
                  <p:nvPr/>
                </p:nvSpPr>
                <p:spPr>
                  <a:xfrm>
                    <a:off x="3918538" y="113077"/>
                    <a:ext cx="2671482" cy="4943017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31" name="Picture 2">
                    <a:extLst>
                      <a:ext uri="{FF2B5EF4-FFF2-40B4-BE49-F238E27FC236}">
                        <a16:creationId xmlns:a16="http://schemas.microsoft.com/office/drawing/2014/main" id="{5A2A4AC7-4C85-E096-7A8A-1373490E3A1F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9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4159438" y="3656009"/>
                    <a:ext cx="691400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48" name="Picture 6">
                    <a:extLst>
                      <a:ext uri="{FF2B5EF4-FFF2-40B4-BE49-F238E27FC236}">
                        <a16:creationId xmlns:a16="http://schemas.microsoft.com/office/drawing/2014/main" id="{59972C41-777F-B2BE-84C8-25F80EAD3E76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0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254279" y="3656008"/>
                    <a:ext cx="1157937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49" name="Picture 8">
                    <a:extLst>
                      <a:ext uri="{FF2B5EF4-FFF2-40B4-BE49-F238E27FC236}">
                        <a16:creationId xmlns:a16="http://schemas.microsoft.com/office/drawing/2014/main" id="{AFD826F6-0B79-C6BD-B511-D23BA1B5299B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5518471" y="1998180"/>
                    <a:ext cx="626406" cy="121023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50" name="Picture 12">
                    <a:extLst>
                      <a:ext uri="{FF2B5EF4-FFF2-40B4-BE49-F238E27FC236}">
                        <a16:creationId xmlns:a16="http://schemas.microsoft.com/office/drawing/2014/main" id="{9C300F37-B41B-12B7-9F6D-61D687DD552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6200000" flipV="1">
                    <a:off x="3900022" y="2441731"/>
                    <a:ext cx="1210231" cy="392694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51" name="Picture 14">
                    <a:extLst>
                      <a:ext uri="{FF2B5EF4-FFF2-40B4-BE49-F238E27FC236}">
                        <a16:creationId xmlns:a16="http://schemas.microsoft.com/office/drawing/2014/main" id="{6ACA36DE-F5D6-CBD7-AF37-CB394285A4A2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187759" y="126005"/>
                    <a:ext cx="2009363" cy="93770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52" name="Picture 16">
                    <a:extLst>
                      <a:ext uri="{FF2B5EF4-FFF2-40B4-BE49-F238E27FC236}">
                        <a16:creationId xmlns:a16="http://schemas.microsoft.com/office/drawing/2014/main" id="{1FD69B87-A295-4267-7D69-86ACD4CFF51F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232798" y="1059491"/>
                    <a:ext cx="2039909" cy="7936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182A151F-E151-6235-3D18-D1F8A8DC7BE6}"/>
                    </a:ext>
                  </a:extLst>
                </p:cNvPr>
                <p:cNvCxnSpPr/>
                <p:nvPr/>
              </p:nvCxnSpPr>
              <p:spPr>
                <a:xfrm>
                  <a:off x="4205408" y="1060813"/>
                  <a:ext cx="2671482" cy="0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A71222E9-88C9-CC81-59E2-77A530A91627}"/>
                    </a:ext>
                  </a:extLst>
                </p:cNvPr>
                <p:cNvCxnSpPr/>
                <p:nvPr/>
              </p:nvCxnSpPr>
              <p:spPr>
                <a:xfrm>
                  <a:off x="4205408" y="1963270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>
                  <a:extLst>
                    <a:ext uri="{FF2B5EF4-FFF2-40B4-BE49-F238E27FC236}">
                      <a16:creationId xmlns:a16="http://schemas.microsoft.com/office/drawing/2014/main" id="{047DE3B3-058B-7418-9CB7-00E4B3A20562}"/>
                    </a:ext>
                  </a:extLst>
                </p:cNvPr>
                <p:cNvCxnSpPr/>
                <p:nvPr/>
              </p:nvCxnSpPr>
              <p:spPr>
                <a:xfrm>
                  <a:off x="4205408" y="3603812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Straight Connector 28">
                  <a:extLst>
                    <a:ext uri="{FF2B5EF4-FFF2-40B4-BE49-F238E27FC236}">
                      <a16:creationId xmlns:a16="http://schemas.microsoft.com/office/drawing/2014/main" id="{60D60D8E-CFAB-C6A3-462E-48705D22BCA9}"/>
                    </a:ext>
                  </a:extLst>
                </p:cNvPr>
                <p:cNvCxnSpPr>
                  <a:cxnSpLocks/>
                  <a:endCxn id="30" idx="2"/>
                </p:cNvCxnSpPr>
                <p:nvPr/>
              </p:nvCxnSpPr>
              <p:spPr>
                <a:xfrm>
                  <a:off x="5541149" y="1963270"/>
                  <a:ext cx="0" cy="3136527"/>
                </a:xfrm>
                <a:prstGeom prst="line">
                  <a:avLst/>
                </a:prstGeom>
              </p:spPr>
              <p:style>
                <a:lnRef idx="2">
                  <a:schemeClr val="accent2"/>
                </a:lnRef>
                <a:fillRef idx="0">
                  <a:schemeClr val="accent2"/>
                </a:fillRef>
                <a:effectRef idx="1">
                  <a:schemeClr val="accent2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D5A2D4CB-FDD9-4BE4-CD86-CB8786794E42}"/>
                  </a:ext>
                </a:extLst>
              </p:cNvPr>
              <p:cNvSpPr txBox="1"/>
              <p:nvPr/>
            </p:nvSpPr>
            <p:spPr>
              <a:xfrm>
                <a:off x="4335340" y="4855988"/>
                <a:ext cx="105664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Mayfly Larva</a:t>
                </a:r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7DE855AC-273B-B1C9-DEA7-F607659C60D8}"/>
                  </a:ext>
                </a:extLst>
              </p:cNvPr>
              <p:cNvSpPr txBox="1"/>
              <p:nvPr/>
            </p:nvSpPr>
            <p:spPr>
              <a:xfrm>
                <a:off x="5625634" y="4855988"/>
                <a:ext cx="1157936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Stonefly Larva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4034AFA-8255-06C6-B74E-DB3D1ACF3B17}"/>
                  </a:ext>
                </a:extLst>
              </p:cNvPr>
              <p:cNvSpPr txBox="1"/>
              <p:nvPr/>
            </p:nvSpPr>
            <p:spPr>
              <a:xfrm>
                <a:off x="5038446" y="1719343"/>
                <a:ext cx="1174377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Black Fly Larva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BCC2277-11B4-0FAE-BC6A-AFB1C328731F}"/>
                  </a:ext>
                </a:extLst>
              </p:cNvPr>
              <p:cNvSpPr txBox="1"/>
              <p:nvPr/>
            </p:nvSpPr>
            <p:spPr>
              <a:xfrm>
                <a:off x="5160042" y="741030"/>
                <a:ext cx="1046252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Midge Larva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7DBF424-460D-0860-836A-5450EC05457F}"/>
                  </a:ext>
                </a:extLst>
              </p:cNvPr>
              <p:cNvSpPr txBox="1"/>
              <p:nvPr/>
            </p:nvSpPr>
            <p:spPr>
              <a:xfrm>
                <a:off x="4369474" y="3342720"/>
                <a:ext cx="1198791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Crane Fly Larva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F5FD078-AF11-BFBC-0022-053D5082FBD2}"/>
                  </a:ext>
                </a:extLst>
              </p:cNvPr>
              <p:cNvSpPr txBox="1"/>
              <p:nvPr/>
            </p:nvSpPr>
            <p:spPr>
              <a:xfrm>
                <a:off x="5595383" y="3331684"/>
                <a:ext cx="128679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Caddisfly Larva</a:t>
                </a:r>
              </a:p>
            </p:txBody>
          </p:sp>
        </p:grpSp>
        <p:sp>
          <p:nvSpPr>
            <p:cNvPr id="6" name="Google Shape;463;p38">
              <a:extLst>
                <a:ext uri="{FF2B5EF4-FFF2-40B4-BE49-F238E27FC236}">
                  <a16:creationId xmlns:a16="http://schemas.microsoft.com/office/drawing/2014/main" id="{A98879FC-678E-0DCF-0A6E-84C5AE071933}"/>
                </a:ext>
              </a:extLst>
            </p:cNvPr>
            <p:cNvSpPr txBox="1"/>
            <p:nvPr/>
          </p:nvSpPr>
          <p:spPr>
            <a:xfrm>
              <a:off x="6790765" y="3926689"/>
              <a:ext cx="987017" cy="681063"/>
            </a:xfrm>
            <a:prstGeom prst="rect">
              <a:avLst/>
            </a:prstGeom>
            <a:solidFill>
              <a:srgbClr val="D9D2E9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always has 2 tails, moves side-to-side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" name="Google Shape;458;p38">
              <a:extLst>
                <a:ext uri="{FF2B5EF4-FFF2-40B4-BE49-F238E27FC236}">
                  <a16:creationId xmlns:a16="http://schemas.microsoft.com/office/drawing/2014/main" id="{187C3F0C-7AEF-AAD2-7F3B-B858098EFE17}"/>
                </a:ext>
              </a:extLst>
            </p:cNvPr>
            <p:cNvSpPr txBox="1"/>
            <p:nvPr/>
          </p:nvSpPr>
          <p:spPr>
            <a:xfrm>
              <a:off x="4078971" y="4079676"/>
              <a:ext cx="688200" cy="450300"/>
            </a:xfrm>
            <a:prstGeom prst="rect">
              <a:avLst/>
            </a:prstGeom>
            <a:solidFill>
              <a:srgbClr val="CFE2F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has 2 or 3 tails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" name="Google Shape;461;p38">
              <a:extLst>
                <a:ext uri="{FF2B5EF4-FFF2-40B4-BE49-F238E27FC236}">
                  <a16:creationId xmlns:a16="http://schemas.microsoft.com/office/drawing/2014/main" id="{9565077E-B80F-0A9B-14ED-9BC6928BA7A6}"/>
                </a:ext>
              </a:extLst>
            </p:cNvPr>
            <p:cNvSpPr txBox="1"/>
            <p:nvPr/>
          </p:nvSpPr>
          <p:spPr>
            <a:xfrm>
              <a:off x="6978584" y="2561417"/>
              <a:ext cx="800400" cy="507600"/>
            </a:xfrm>
            <a:prstGeom prst="rect">
              <a:avLst/>
            </a:prstGeom>
            <a:solidFill>
              <a:srgbClr val="F4CCCC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may have a case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9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52CA958F-8644-6FA7-117A-736CC7EE1406}"/>
                </a:ext>
              </a:extLst>
            </p:cNvPr>
            <p:cNvCxnSpPr>
              <a:cxnSpLocks/>
            </p:cNvCxnSpPr>
            <p:nvPr/>
          </p:nvCxnSpPr>
          <p:spPr>
            <a:xfrm>
              <a:off x="4786168" y="4358694"/>
              <a:ext cx="179290" cy="10573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0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B710B61A-654C-FCB3-5CD7-8DA30D85ADF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58236" y="4411558"/>
              <a:ext cx="219186" cy="59197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1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2D479D4E-7075-8307-71A0-3484236F19A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79094" y="2815217"/>
              <a:ext cx="260448" cy="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</p:grpSp>
      <p:sp>
        <p:nvSpPr>
          <p:cNvPr id="453" name="TextBox 452">
            <a:extLst>
              <a:ext uri="{FF2B5EF4-FFF2-40B4-BE49-F238E27FC236}">
                <a16:creationId xmlns:a16="http://schemas.microsoft.com/office/drawing/2014/main" id="{9F0D21AD-EA54-6E90-E626-BDC15ACCC9D1}"/>
              </a:ext>
            </a:extLst>
          </p:cNvPr>
          <p:cNvSpPr txBox="1"/>
          <p:nvPr/>
        </p:nvSpPr>
        <p:spPr>
          <a:xfrm>
            <a:off x="7161462" y="4941249"/>
            <a:ext cx="23984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</a:rPr>
              <a:t>Macroinvertebrates.org</a:t>
            </a:r>
          </a:p>
        </p:txBody>
      </p:sp>
      <p:sp>
        <p:nvSpPr>
          <p:cNvPr id="20" name="Google Shape;184;p21">
            <a:extLst>
              <a:ext uri="{FF2B5EF4-FFF2-40B4-BE49-F238E27FC236}">
                <a16:creationId xmlns:a16="http://schemas.microsoft.com/office/drawing/2014/main" id="{4785DEBC-7386-8140-62A1-690BA932FEB5}"/>
              </a:ext>
            </a:extLst>
          </p:cNvPr>
          <p:cNvSpPr txBox="1"/>
          <p:nvPr/>
        </p:nvSpPr>
        <p:spPr>
          <a:xfrm rot="-5400000">
            <a:off x="3958088" y="3448849"/>
            <a:ext cx="2222145" cy="307746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Video by BLM.</a:t>
            </a:r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F1758E6-F5DC-F8A4-C61C-1AA6DADCFF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152475"/>
            <a:ext cx="4664754" cy="3416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B6E60C4-DBE7-A4CB-B8AA-333D797C1C7B}"/>
              </a:ext>
            </a:extLst>
          </p:cNvPr>
          <p:cNvSpPr txBox="1"/>
          <p:nvPr/>
        </p:nvSpPr>
        <p:spPr>
          <a:xfrm>
            <a:off x="334166" y="4721218"/>
            <a:ext cx="43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15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0" name="Google Shape;490;p4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491" name="Google Shape;491;p40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492" name="Google Shape;492;p40" descr="Black Topo line graphic" title="Black Topo line graphic"/>
              <p:cNvPicPr preferRelativeResize="0"/>
              <p:nvPr/>
            </p:nvPicPr>
            <p:blipFill rotWithShape="1">
              <a:blip r:embed="rId5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93" name="Google Shape;493;p40" descr="Bureau of Land Management Logo" title="Bureau of Land Management Logo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94" name="Google Shape;494;p40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495" name="Google Shape;495;p40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DDE91749-75F5-4B17-8B70-5710DC802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8" y="452326"/>
            <a:ext cx="5873179" cy="57270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Watch the video and use the key to identify the macroinvertebrate swimming in the center of the tray.</a:t>
            </a:r>
            <a:endParaRPr lang="en-US" dirty="0">
              <a:effectLst/>
            </a:endParaRPr>
          </a:p>
        </p:txBody>
      </p:sp>
      <p:pic>
        <p:nvPicPr>
          <p:cNvPr id="2" name="stonefly" descr="Video of a small macroinvertebrate with two tails and swims by moving side to side.">
            <a:hlinkClick r:id="" action="ppaction://media"/>
            <a:extLst>
              <a:ext uri="{FF2B5EF4-FFF2-40B4-BE49-F238E27FC236}">
                <a16:creationId xmlns:a16="http://schemas.microsoft.com/office/drawing/2014/main" id="{EFFDE20F-86F5-42A2-8028-829C5F0AC9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9857" y="1158062"/>
            <a:ext cx="4569312" cy="342698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7100421-2A2D-0213-BD94-A27E2109C2DC}"/>
              </a:ext>
            </a:extLst>
          </p:cNvPr>
          <p:cNvGrpSpPr/>
          <p:nvPr/>
        </p:nvGrpSpPr>
        <p:grpSpPr>
          <a:xfrm>
            <a:off x="5658755" y="751613"/>
            <a:ext cx="3170635" cy="4189402"/>
            <a:chOff x="4078971" y="156780"/>
            <a:chExt cx="3776933" cy="4943017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473B040D-18B9-2B28-48DB-F262346F4FDF}"/>
                </a:ext>
              </a:extLst>
            </p:cNvPr>
            <p:cNvGrpSpPr/>
            <p:nvPr/>
          </p:nvGrpSpPr>
          <p:grpSpPr>
            <a:xfrm>
              <a:off x="4553506" y="156780"/>
              <a:ext cx="2671482" cy="4943017"/>
              <a:chOff x="4234052" y="200483"/>
              <a:chExt cx="2671482" cy="4943017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A70F406E-3E86-76D5-2661-50DE79A40B6E}"/>
                  </a:ext>
                </a:extLst>
              </p:cNvPr>
              <p:cNvGrpSpPr/>
              <p:nvPr/>
            </p:nvGrpSpPr>
            <p:grpSpPr>
              <a:xfrm>
                <a:off x="4234052" y="200483"/>
                <a:ext cx="2671482" cy="4943017"/>
                <a:chOff x="4205408" y="156780"/>
                <a:chExt cx="2671482" cy="4943017"/>
              </a:xfrm>
            </p:grpSpPr>
            <p:grpSp>
              <p:nvGrpSpPr>
                <p:cNvPr id="25" name="Group 24">
                  <a:extLst>
                    <a:ext uri="{FF2B5EF4-FFF2-40B4-BE49-F238E27FC236}">
                      <a16:creationId xmlns:a16="http://schemas.microsoft.com/office/drawing/2014/main" id="{8F511FC8-4A47-696C-0CFD-E71688FB3A3A}"/>
                    </a:ext>
                  </a:extLst>
                </p:cNvPr>
                <p:cNvGrpSpPr/>
                <p:nvPr/>
              </p:nvGrpSpPr>
              <p:grpSpPr>
                <a:xfrm>
                  <a:off x="4205408" y="156780"/>
                  <a:ext cx="2671482" cy="4943017"/>
                  <a:chOff x="3918538" y="113077"/>
                  <a:chExt cx="2671482" cy="4943017"/>
                </a:xfrm>
              </p:grpSpPr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021A0EAA-AD62-3363-2129-1B2FC4E98251}"/>
                      </a:ext>
                    </a:extLst>
                  </p:cNvPr>
                  <p:cNvSpPr/>
                  <p:nvPr/>
                </p:nvSpPr>
                <p:spPr>
                  <a:xfrm>
                    <a:off x="3918538" y="113077"/>
                    <a:ext cx="2671482" cy="4943017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pic>
                <p:nvPicPr>
                  <p:cNvPr id="31" name="Picture 2">
                    <a:extLst>
                      <a:ext uri="{FF2B5EF4-FFF2-40B4-BE49-F238E27FC236}">
                        <a16:creationId xmlns:a16="http://schemas.microsoft.com/office/drawing/2014/main" id="{DD5358F0-FB4D-5695-A28A-850BC10951D3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9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4159438" y="3656009"/>
                    <a:ext cx="691400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80" name="Picture 6">
                    <a:extLst>
                      <a:ext uri="{FF2B5EF4-FFF2-40B4-BE49-F238E27FC236}">
                        <a16:creationId xmlns:a16="http://schemas.microsoft.com/office/drawing/2014/main" id="{5BE46252-1E98-F2A0-C0DD-A3A792845255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0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254279" y="3656008"/>
                    <a:ext cx="1157937" cy="121023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81" name="Picture 8">
                    <a:extLst>
                      <a:ext uri="{FF2B5EF4-FFF2-40B4-BE49-F238E27FC236}">
                        <a16:creationId xmlns:a16="http://schemas.microsoft.com/office/drawing/2014/main" id="{50FF9224-E8D6-EFF3-B703-660214361E54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5518471" y="1998180"/>
                    <a:ext cx="626406" cy="121023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82" name="Picture 12">
                    <a:extLst>
                      <a:ext uri="{FF2B5EF4-FFF2-40B4-BE49-F238E27FC236}">
                        <a16:creationId xmlns:a16="http://schemas.microsoft.com/office/drawing/2014/main" id="{F63BB2AA-7A8D-8AB0-0D4A-59E705593E6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6200000" flipV="1">
                    <a:off x="3900022" y="2441731"/>
                    <a:ext cx="1210231" cy="392694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83" name="Picture 14">
                    <a:extLst>
                      <a:ext uri="{FF2B5EF4-FFF2-40B4-BE49-F238E27FC236}">
                        <a16:creationId xmlns:a16="http://schemas.microsoft.com/office/drawing/2014/main" id="{97950ABF-94E1-A046-E0A2-A55880F674B2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187759" y="126005"/>
                    <a:ext cx="2009363" cy="93770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84" name="Picture 16">
                    <a:extLst>
                      <a:ext uri="{FF2B5EF4-FFF2-40B4-BE49-F238E27FC236}">
                        <a16:creationId xmlns:a16="http://schemas.microsoft.com/office/drawing/2014/main" id="{FEF3D4DA-9604-0555-38EE-706D1A6EA6E6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1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232798" y="1059491"/>
                    <a:ext cx="2039909" cy="7936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D17B6B70-65ED-7BC3-6648-A3B4C139D120}"/>
                    </a:ext>
                  </a:extLst>
                </p:cNvPr>
                <p:cNvCxnSpPr/>
                <p:nvPr/>
              </p:nvCxnSpPr>
              <p:spPr>
                <a:xfrm>
                  <a:off x="4205408" y="1060813"/>
                  <a:ext cx="2671482" cy="0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226D3A9-C0CC-F3B0-FA3E-85E0885F7444}"/>
                    </a:ext>
                  </a:extLst>
                </p:cNvPr>
                <p:cNvCxnSpPr/>
                <p:nvPr/>
              </p:nvCxnSpPr>
              <p:spPr>
                <a:xfrm>
                  <a:off x="4205408" y="1963270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>
                  <a:extLst>
                    <a:ext uri="{FF2B5EF4-FFF2-40B4-BE49-F238E27FC236}">
                      <a16:creationId xmlns:a16="http://schemas.microsoft.com/office/drawing/2014/main" id="{017206D8-FB3D-4B1C-B71B-54619492173C}"/>
                    </a:ext>
                  </a:extLst>
                </p:cNvPr>
                <p:cNvCxnSpPr/>
                <p:nvPr/>
              </p:nvCxnSpPr>
              <p:spPr>
                <a:xfrm>
                  <a:off x="4205408" y="3603812"/>
                  <a:ext cx="267148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Straight Connector 28">
                  <a:extLst>
                    <a:ext uri="{FF2B5EF4-FFF2-40B4-BE49-F238E27FC236}">
                      <a16:creationId xmlns:a16="http://schemas.microsoft.com/office/drawing/2014/main" id="{CC34B9E5-E7E7-F389-32B1-1EC8551E55D4}"/>
                    </a:ext>
                  </a:extLst>
                </p:cNvPr>
                <p:cNvCxnSpPr>
                  <a:cxnSpLocks/>
                  <a:endCxn id="30" idx="2"/>
                </p:cNvCxnSpPr>
                <p:nvPr/>
              </p:nvCxnSpPr>
              <p:spPr>
                <a:xfrm>
                  <a:off x="5541149" y="1963270"/>
                  <a:ext cx="0" cy="3136527"/>
                </a:xfrm>
                <a:prstGeom prst="line">
                  <a:avLst/>
                </a:prstGeom>
              </p:spPr>
              <p:style>
                <a:lnRef idx="2">
                  <a:schemeClr val="accent2"/>
                </a:lnRef>
                <a:fillRef idx="0">
                  <a:schemeClr val="accent2"/>
                </a:fillRef>
                <a:effectRef idx="1">
                  <a:schemeClr val="accent2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B68465B-65BF-08CB-1155-BCABA8FF8E44}"/>
                  </a:ext>
                </a:extLst>
              </p:cNvPr>
              <p:cNvSpPr txBox="1"/>
              <p:nvPr/>
            </p:nvSpPr>
            <p:spPr>
              <a:xfrm>
                <a:off x="4335340" y="4855988"/>
                <a:ext cx="105664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Mayfly Larva</a:t>
                </a:r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4FB8F04-7EEC-7766-F704-52A511736ADE}"/>
                  </a:ext>
                </a:extLst>
              </p:cNvPr>
              <p:cNvSpPr txBox="1"/>
              <p:nvPr/>
            </p:nvSpPr>
            <p:spPr>
              <a:xfrm>
                <a:off x="5625634" y="4855988"/>
                <a:ext cx="1157936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Stonefly Larva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A07429B-1F77-6BC4-158E-93FDB2B0976A}"/>
                  </a:ext>
                </a:extLst>
              </p:cNvPr>
              <p:cNvSpPr txBox="1"/>
              <p:nvPr/>
            </p:nvSpPr>
            <p:spPr>
              <a:xfrm>
                <a:off x="5038446" y="1719343"/>
                <a:ext cx="1174377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Black Fly Larva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9768BD-F240-7390-A036-97C05AC18A39}"/>
                  </a:ext>
                </a:extLst>
              </p:cNvPr>
              <p:cNvSpPr txBox="1"/>
              <p:nvPr/>
            </p:nvSpPr>
            <p:spPr>
              <a:xfrm>
                <a:off x="5160042" y="741030"/>
                <a:ext cx="1046252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Midge Larva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A49326B-0295-881C-81A4-E1C69B350051}"/>
                  </a:ext>
                </a:extLst>
              </p:cNvPr>
              <p:cNvSpPr txBox="1"/>
              <p:nvPr/>
            </p:nvSpPr>
            <p:spPr>
              <a:xfrm>
                <a:off x="4369474" y="3342720"/>
                <a:ext cx="1198791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Crane Fly Larva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0CB8B34-E7F1-9D95-42D3-4C2CA676B658}"/>
                  </a:ext>
                </a:extLst>
              </p:cNvPr>
              <p:cNvSpPr txBox="1"/>
              <p:nvPr/>
            </p:nvSpPr>
            <p:spPr>
              <a:xfrm>
                <a:off x="5595383" y="3331684"/>
                <a:ext cx="1286798" cy="256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900" dirty="0">
                    <a:latin typeface="Roboto" panose="02000000000000000000" pitchFamily="2" charset="0"/>
                    <a:ea typeface="Roboto" panose="02000000000000000000" pitchFamily="2" charset="0"/>
                  </a:rPr>
                  <a:t>Caddisfly Larva</a:t>
                </a:r>
              </a:p>
            </p:txBody>
          </p:sp>
        </p:grpSp>
        <p:sp>
          <p:nvSpPr>
            <p:cNvPr id="6" name="Google Shape;463;p38">
              <a:extLst>
                <a:ext uri="{FF2B5EF4-FFF2-40B4-BE49-F238E27FC236}">
                  <a16:creationId xmlns:a16="http://schemas.microsoft.com/office/drawing/2014/main" id="{1EE570B0-77E8-3CCF-731F-3046190C27F5}"/>
                </a:ext>
              </a:extLst>
            </p:cNvPr>
            <p:cNvSpPr txBox="1"/>
            <p:nvPr/>
          </p:nvSpPr>
          <p:spPr>
            <a:xfrm>
              <a:off x="6857727" y="3771932"/>
              <a:ext cx="998177" cy="1101120"/>
            </a:xfrm>
            <a:prstGeom prst="rect">
              <a:avLst/>
            </a:prstGeom>
            <a:solidFill>
              <a:srgbClr val="D9D2E9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always </a:t>
              </a:r>
              <a:r>
                <a:rPr lang="en" sz="1000" b="1">
                  <a:latin typeface="Roboto"/>
                  <a:ea typeface="Roboto"/>
                  <a:cs typeface="Roboto"/>
                  <a:sym typeface="Roboto"/>
                </a:rPr>
                <a:t>has</a:t>
              </a:r>
              <a:endParaRPr lang="en-US" sz="1000" b="1" dirty="0">
                <a:latin typeface="Roboto"/>
                <a:ea typeface="Roboto"/>
                <a:cs typeface="Roboto"/>
                <a:sym typeface="Roboto"/>
              </a:endParaRPr>
            </a:p>
            <a:p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two  tails, moves side-to-side</a:t>
              </a:r>
              <a:endParaRPr sz="1000" b="1">
                <a:latin typeface="Roboto"/>
                <a:ea typeface="Roboto"/>
                <a:cs typeface="Roboto"/>
              </a:endParaRPr>
            </a:p>
          </p:txBody>
        </p:sp>
        <p:sp>
          <p:nvSpPr>
            <p:cNvPr id="7" name="Google Shape;458;p38">
              <a:extLst>
                <a:ext uri="{FF2B5EF4-FFF2-40B4-BE49-F238E27FC236}">
                  <a16:creationId xmlns:a16="http://schemas.microsoft.com/office/drawing/2014/main" id="{3779E954-CB6E-6B16-F069-2F0598F4F8BF}"/>
                </a:ext>
              </a:extLst>
            </p:cNvPr>
            <p:cNvSpPr txBox="1"/>
            <p:nvPr/>
          </p:nvSpPr>
          <p:spPr>
            <a:xfrm>
              <a:off x="4078971" y="4112838"/>
              <a:ext cx="688200" cy="804033"/>
            </a:xfrm>
            <a:prstGeom prst="rect">
              <a:avLst/>
            </a:prstGeom>
            <a:solidFill>
              <a:srgbClr val="CFE2F3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has two or three tails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" name="Google Shape;461;p38">
              <a:extLst>
                <a:ext uri="{FF2B5EF4-FFF2-40B4-BE49-F238E27FC236}">
                  <a16:creationId xmlns:a16="http://schemas.microsoft.com/office/drawing/2014/main" id="{9AD0ED21-4654-86F5-50FB-27EE92741BA8}"/>
                </a:ext>
              </a:extLst>
            </p:cNvPr>
            <p:cNvSpPr txBox="1"/>
            <p:nvPr/>
          </p:nvSpPr>
          <p:spPr>
            <a:xfrm>
              <a:off x="6978584" y="2561417"/>
              <a:ext cx="800400" cy="507600"/>
            </a:xfrm>
            <a:prstGeom prst="rect">
              <a:avLst/>
            </a:prstGeom>
            <a:solidFill>
              <a:srgbClr val="F4CCCC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 dirty="0">
                  <a:latin typeface="Roboto"/>
                  <a:ea typeface="Roboto"/>
                  <a:cs typeface="Roboto"/>
                  <a:sym typeface="Roboto"/>
                </a:rPr>
                <a:t>may have a case</a:t>
              </a:r>
              <a:endParaRPr sz="1000" b="1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9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F7D2911D-88D0-556A-6274-00C84AF0C349}"/>
                </a:ext>
              </a:extLst>
            </p:cNvPr>
            <p:cNvCxnSpPr>
              <a:cxnSpLocks/>
            </p:cNvCxnSpPr>
            <p:nvPr/>
          </p:nvCxnSpPr>
          <p:spPr>
            <a:xfrm>
              <a:off x="4786168" y="4358694"/>
              <a:ext cx="179290" cy="10573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0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97C11427-F5A1-53AB-605F-ED07F7ED7CC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58236" y="4411558"/>
              <a:ext cx="219186" cy="59197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  <p:cxnSp>
          <p:nvCxnSpPr>
            <p:cNvPr id="11" name="Google Shape;884;p49" descr="Arrow pointing from stonefly larva to text box.">
              <a:extLst>
                <a:ext uri="{FF2B5EF4-FFF2-40B4-BE49-F238E27FC236}">
                  <a16:creationId xmlns:a16="http://schemas.microsoft.com/office/drawing/2014/main" id="{308CEF53-F0DB-F56E-F83A-EE36B10C5E8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79094" y="2815217"/>
              <a:ext cx="260448" cy="0"/>
            </a:xfrm>
            <a:prstGeom prst="straightConnector1">
              <a:avLst/>
            </a:pr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  <a:effectLst>
              <a:outerShdw blurRad="57150" dist="19050" dir="5400000" algn="bl" rotWithShape="0">
                <a:srgbClr val="000000"/>
              </a:outerShdw>
            </a:effectLst>
          </p:spPr>
        </p:cxnSp>
      </p:grpSp>
      <p:sp>
        <p:nvSpPr>
          <p:cNvPr id="485" name="TextBox 484">
            <a:extLst>
              <a:ext uri="{FF2B5EF4-FFF2-40B4-BE49-F238E27FC236}">
                <a16:creationId xmlns:a16="http://schemas.microsoft.com/office/drawing/2014/main" id="{D6D134A5-9012-7A69-F13C-B6ECFD604D30}"/>
              </a:ext>
            </a:extLst>
          </p:cNvPr>
          <p:cNvSpPr txBox="1"/>
          <p:nvPr/>
        </p:nvSpPr>
        <p:spPr>
          <a:xfrm>
            <a:off x="7161462" y="4941249"/>
            <a:ext cx="23984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</a:rPr>
              <a:t>Macroinvertebrates.org</a:t>
            </a:r>
          </a:p>
        </p:txBody>
      </p:sp>
      <p:sp>
        <p:nvSpPr>
          <p:cNvPr id="20" name="Google Shape;184;p21">
            <a:extLst>
              <a:ext uri="{FF2B5EF4-FFF2-40B4-BE49-F238E27FC236}">
                <a16:creationId xmlns:a16="http://schemas.microsoft.com/office/drawing/2014/main" id="{7A360FEF-9241-9F7B-12D4-6A8D3BE0FADC}"/>
              </a:ext>
            </a:extLst>
          </p:cNvPr>
          <p:cNvSpPr txBox="1"/>
          <p:nvPr/>
        </p:nvSpPr>
        <p:spPr>
          <a:xfrm rot="-5400000">
            <a:off x="4033039" y="3373899"/>
            <a:ext cx="2222145" cy="307746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Video by BLM.</a:t>
            </a:r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8DC56731-7E25-15DA-CFDD-C4DBB865B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152475"/>
            <a:ext cx="4737780" cy="3416400"/>
          </a:xfrm>
        </p:spPr>
        <p:txBody>
          <a:bodyPr/>
          <a:lstStyle/>
          <a:p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47BA1CB-6A72-1609-8D4F-BB85085D3626}"/>
              </a:ext>
            </a:extLst>
          </p:cNvPr>
          <p:cNvSpPr txBox="1"/>
          <p:nvPr/>
        </p:nvSpPr>
        <p:spPr>
          <a:xfrm>
            <a:off x="334166" y="4721218"/>
            <a:ext cx="43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Roboto" panose="02000000000000000000" pitchFamily="2" charset="0"/>
              </a:rPr>
              <a:t>(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For an audio described version of this video, please visit 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hlinkClick r:id="rId15"/>
              </a:rPr>
              <a:t>this link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1" name="Google Shape;511;p4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512" name="Google Shape;512;p41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513" name="Google Shape;513;p41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514" name="Google Shape;514;p41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15" name="Google Shape;515;p41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516" name="Google Shape;516;p41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434ED3-D89C-413D-AEE2-08FF44B83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50" y="1132356"/>
            <a:ext cx="3160063" cy="3552643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Once you identify and sort aquatic 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macroinvertebrates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it is time to count them.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is a bar graph of the macroinvertebrates collected in Campbell Creek.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Use the graph to answer some questions on the following slides. 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AA4E3EE3-D223-4EEA-AA1E-3D559CAC2626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cxnSp>
          <p:nvCxnSpPr>
            <p:cNvPr id="518" name="Google Shape;518;p41"/>
            <p:cNvCxnSpPr/>
            <p:nvPr/>
          </p:nvCxnSpPr>
          <p:spPr>
            <a:xfrm rot="10800000" flipH="1">
              <a:off x="4678675" y="4226925"/>
              <a:ext cx="4011600" cy="4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19" name="Google Shape;519;p41"/>
            <p:cNvCxnSpPr/>
            <p:nvPr/>
          </p:nvCxnSpPr>
          <p:spPr>
            <a:xfrm rot="10800000">
              <a:off x="4533750" y="3939750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520" name="Google Shape;520;p41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521" name="Google Shape;521;p41"/>
              <p:cNvPicPr preferRelativeResize="0"/>
              <p:nvPr/>
            </p:nvPicPr>
            <p:blipFill rotWithShape="1">
              <a:blip r:embed="rId7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522" name="Google Shape;522;p41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23" name="Google Shape;523;p41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24" name="Google Shape;524;p41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525" name="Google Shape;525;p41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26" name="Google Shape;526;p41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27" name="Google Shape;527;p41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28" name="Google Shape;528;p41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29" name="Google Shape;529;p41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530" name="Google Shape;530;p41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1" name="Google Shape;531;p41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2" name="Google Shape;532;p41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3" name="Google Shape;533;p41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4" name="Google Shape;534;p41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5" name="Google Shape;535;p41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536" name="Google Shape;536;p41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41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41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41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41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541" name="Google Shape;541;p41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542" name="Google Shape;542;p41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41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544" name="Google Shape;544;p41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45" name="Google Shape;545;p41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46" name="Google Shape;546;p41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547" name="Google Shape;547;p41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48" name="Google Shape;548;p41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49" name="Google Shape;549;p41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50" name="Google Shape;550;p41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51" name="Google Shape;551;p41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 dirty="0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 dirty="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52" name="Google Shape;552;p41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53" name="Google Shape;553;p41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9" name="Google Shape;559;p4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560" name="Google Shape;560;p42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561" name="Google Shape;561;p42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562" name="Google Shape;562;p42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63" name="Google Shape;563;p42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564" name="Google Shape;564;p4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558" name="Google Shape;558;p42"/>
          <p:cNvSpPr txBox="1">
            <a:spLocks noGrp="1"/>
          </p:cNvSpPr>
          <p:nvPr>
            <p:ph type="body" idx="1"/>
          </p:nvPr>
        </p:nvSpPr>
        <p:spPr>
          <a:xfrm>
            <a:off x="231025" y="882869"/>
            <a:ext cx="3234900" cy="34284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How many different kinds of macroinvertebrates did you find? </a:t>
            </a:r>
            <a:endParaRPr lang="en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in your science journal or on a piece of paper:</a:t>
            </a:r>
            <a:endParaRPr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2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I found </a:t>
            </a:r>
            <a:r>
              <a:rPr lang="en" sz="22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   </a:t>
            </a:r>
            <a:r>
              <a:rPr lang="en" sz="22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different kinds of macroinvertebrates.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lang="en-US" sz="1000" i="1"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566" name="Google Shape;566;p42" descr="A bar graph that shows how many macroinvertebrates were found in Campbell Creek. There were 12 mayflies, 10 stoneflies, 8 caddisflies, 5 midges, 6 mites, 2 craneflies, and 4 blackflies."/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pic>
          <p:nvPicPr>
            <p:cNvPr id="567" name="Google Shape;567;p42"/>
            <p:cNvPicPr preferRelativeResize="0"/>
            <p:nvPr/>
          </p:nvPicPr>
          <p:blipFill rotWithShape="1">
            <a:blip r:embed="rId7">
              <a:alphaModFix/>
            </a:blip>
            <a:srcRect r="3437"/>
            <a:stretch/>
          </p:blipFill>
          <p:spPr>
            <a:xfrm>
              <a:off x="3546750" y="635500"/>
              <a:ext cx="5113325" cy="4421325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68" name="Google Shape;568;p42"/>
            <p:cNvSpPr txBox="1"/>
            <p:nvPr/>
          </p:nvSpPr>
          <p:spPr>
            <a:xfrm rot="5400000">
              <a:off x="2646013" y="2660463"/>
              <a:ext cx="2930400" cy="37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b="1">
                  <a:latin typeface="Roboto"/>
                  <a:ea typeface="Roboto"/>
                  <a:cs typeface="Roboto"/>
                  <a:sym typeface="Roboto"/>
                </a:rPr>
                <a:t>Number of macroinvertebrates</a:t>
              </a:r>
              <a:endParaRPr b="1"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69" name="Google Shape;569;p42"/>
            <p:cNvSpPr txBox="1"/>
            <p:nvPr/>
          </p:nvSpPr>
          <p:spPr>
            <a:xfrm>
              <a:off x="5085725" y="4476800"/>
              <a:ext cx="2435400" cy="208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b="1">
                  <a:latin typeface="Roboto"/>
                  <a:ea typeface="Roboto"/>
                  <a:cs typeface="Roboto"/>
                  <a:sym typeface="Roboto"/>
                </a:rPr>
                <a:t>Type of macroinvertebrate</a:t>
              </a:r>
              <a:endParaRPr b="1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570" name="Google Shape;570;p42"/>
            <p:cNvSpPr txBox="1"/>
            <p:nvPr/>
          </p:nvSpPr>
          <p:spPr>
            <a:xfrm>
              <a:off x="4629425" y="635500"/>
              <a:ext cx="3348000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b="1">
                  <a:latin typeface="Roboto"/>
                  <a:ea typeface="Roboto"/>
                  <a:cs typeface="Roboto"/>
                  <a:sym typeface="Roboto"/>
                </a:rPr>
                <a:t>Macroinvertebrates in Campbell Creek</a:t>
              </a:r>
              <a:endParaRPr b="1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571" name="Google Shape;571;p42"/>
            <p:cNvCxnSpPr/>
            <p:nvPr/>
          </p:nvCxnSpPr>
          <p:spPr>
            <a:xfrm rot="10800000" flipH="1">
              <a:off x="4675675" y="1175325"/>
              <a:ext cx="3000" cy="30516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2" name="Google Shape;572;p42"/>
            <p:cNvCxnSpPr/>
            <p:nvPr/>
          </p:nvCxnSpPr>
          <p:spPr>
            <a:xfrm rot="10800000">
              <a:off x="4533750" y="3065750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3" name="Google Shape;573;p42"/>
            <p:cNvCxnSpPr/>
            <p:nvPr/>
          </p:nvCxnSpPr>
          <p:spPr>
            <a:xfrm rot="10800000">
              <a:off x="4533750" y="3502750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4" name="Google Shape;574;p42"/>
            <p:cNvCxnSpPr/>
            <p:nvPr/>
          </p:nvCxnSpPr>
          <p:spPr>
            <a:xfrm rot="10800000">
              <a:off x="4533750" y="2232175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75" name="Google Shape;575;p42"/>
            <p:cNvCxnSpPr/>
            <p:nvPr/>
          </p:nvCxnSpPr>
          <p:spPr>
            <a:xfrm rot="10800000">
              <a:off x="4533750" y="1822225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576" name="Google Shape;576;p42"/>
            <p:cNvSpPr txBox="1"/>
            <p:nvPr/>
          </p:nvSpPr>
          <p:spPr>
            <a:xfrm>
              <a:off x="4207200" y="3714625"/>
              <a:ext cx="358800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2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77" name="Google Shape;577;p42"/>
            <p:cNvSpPr txBox="1"/>
            <p:nvPr/>
          </p:nvSpPr>
          <p:spPr>
            <a:xfrm>
              <a:off x="4212324" y="3257425"/>
              <a:ext cx="306900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4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78" name="Google Shape;578;p42"/>
            <p:cNvSpPr txBox="1"/>
            <p:nvPr/>
          </p:nvSpPr>
          <p:spPr>
            <a:xfrm>
              <a:off x="4207200" y="2800202"/>
              <a:ext cx="358800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6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79" name="Google Shape;579;p42"/>
            <p:cNvSpPr txBox="1"/>
            <p:nvPr/>
          </p:nvSpPr>
          <p:spPr>
            <a:xfrm>
              <a:off x="4207200" y="2419225"/>
              <a:ext cx="358800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8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80" name="Google Shape;580;p42"/>
            <p:cNvSpPr txBox="1"/>
            <p:nvPr/>
          </p:nvSpPr>
          <p:spPr>
            <a:xfrm>
              <a:off x="4163297" y="1962025"/>
              <a:ext cx="521927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10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81" name="Google Shape;581;p42"/>
            <p:cNvSpPr txBox="1"/>
            <p:nvPr/>
          </p:nvSpPr>
          <p:spPr>
            <a:xfrm>
              <a:off x="4143598" y="1555350"/>
              <a:ext cx="428402" cy="393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Caveat"/>
                  <a:ea typeface="Caveat"/>
                  <a:cs typeface="Caveat"/>
                  <a:sym typeface="Caveat"/>
                </a:rPr>
                <a:t>12</a:t>
              </a:r>
              <a:endParaRPr sz="1800" b="1">
                <a:latin typeface="Caveat"/>
                <a:ea typeface="Caveat"/>
                <a:cs typeface="Caveat"/>
                <a:sym typeface="Caveat"/>
              </a:endParaRPr>
            </a:p>
          </p:txBody>
        </p:sp>
        <p:sp>
          <p:nvSpPr>
            <p:cNvPr id="582" name="Google Shape;582;p42"/>
            <p:cNvSpPr/>
            <p:nvPr/>
          </p:nvSpPr>
          <p:spPr>
            <a:xfrm>
              <a:off x="4889075" y="1814541"/>
              <a:ext cx="306900" cy="2404500"/>
            </a:xfrm>
            <a:prstGeom prst="rect">
              <a:avLst/>
            </a:prstGeom>
            <a:solidFill>
              <a:srgbClr val="6D9EEB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42"/>
            <p:cNvSpPr/>
            <p:nvPr/>
          </p:nvSpPr>
          <p:spPr>
            <a:xfrm>
              <a:off x="5406375" y="2232175"/>
              <a:ext cx="306900" cy="1994700"/>
            </a:xfrm>
            <a:prstGeom prst="rect">
              <a:avLst/>
            </a:prstGeom>
            <a:solidFill>
              <a:srgbClr val="E06666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42"/>
            <p:cNvSpPr/>
            <p:nvPr/>
          </p:nvSpPr>
          <p:spPr>
            <a:xfrm>
              <a:off x="7024575" y="3065750"/>
              <a:ext cx="306900" cy="1165800"/>
            </a:xfrm>
            <a:prstGeom prst="rect">
              <a:avLst/>
            </a:prstGeom>
            <a:solidFill>
              <a:srgbClr val="93C47D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42"/>
            <p:cNvSpPr/>
            <p:nvPr/>
          </p:nvSpPr>
          <p:spPr>
            <a:xfrm>
              <a:off x="5917125" y="2664550"/>
              <a:ext cx="306900" cy="1567200"/>
            </a:xfrm>
            <a:prstGeom prst="rect">
              <a:avLst/>
            </a:prstGeom>
            <a:solidFill>
              <a:srgbClr val="8E7CC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42"/>
            <p:cNvSpPr/>
            <p:nvPr/>
          </p:nvSpPr>
          <p:spPr>
            <a:xfrm>
              <a:off x="6475775" y="3293625"/>
              <a:ext cx="306900" cy="938100"/>
            </a:xfrm>
            <a:prstGeom prst="rect">
              <a:avLst/>
            </a:prstGeom>
            <a:solidFill>
              <a:srgbClr val="FFD966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587" name="Google Shape;587;p42"/>
            <p:cNvCxnSpPr/>
            <p:nvPr/>
          </p:nvCxnSpPr>
          <p:spPr>
            <a:xfrm rot="10800000">
              <a:off x="4533750" y="2664550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588" name="Google Shape;588;p42"/>
            <p:cNvSpPr/>
            <p:nvPr/>
          </p:nvSpPr>
          <p:spPr>
            <a:xfrm>
              <a:off x="8165550" y="3502750"/>
              <a:ext cx="306900" cy="729000"/>
            </a:xfrm>
            <a:prstGeom prst="rect">
              <a:avLst/>
            </a:prstGeom>
            <a:solidFill>
              <a:srgbClr val="C27BA0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42"/>
            <p:cNvSpPr/>
            <p:nvPr/>
          </p:nvSpPr>
          <p:spPr>
            <a:xfrm>
              <a:off x="7588338" y="3939750"/>
              <a:ext cx="306900" cy="287100"/>
            </a:xfrm>
            <a:prstGeom prst="rect">
              <a:avLst/>
            </a:prstGeom>
            <a:solidFill>
              <a:srgbClr val="E69138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590" name="Google Shape;590;p42"/>
            <p:cNvCxnSpPr/>
            <p:nvPr/>
          </p:nvCxnSpPr>
          <p:spPr>
            <a:xfrm>
              <a:off x="4675675" y="4211925"/>
              <a:ext cx="4122600" cy="1980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91" name="Google Shape;591;p42"/>
            <p:cNvCxnSpPr/>
            <p:nvPr/>
          </p:nvCxnSpPr>
          <p:spPr>
            <a:xfrm rot="10800000">
              <a:off x="4533750" y="3959950"/>
              <a:ext cx="118500" cy="0"/>
            </a:xfrm>
            <a:prstGeom prst="straightConnector1">
              <a:avLst/>
            </a:prstGeom>
            <a:noFill/>
            <a:ln w="381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592" name="Google Shape;592;p42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593" name="Google Shape;593;p42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4" name="Google Shape;594;p42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5" name="Google Shape;595;p42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6" name="Google Shape;596;p42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7" name="Google Shape;597;p42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 dirty="0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 dirty="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8" name="Google Shape;598;p42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599" name="Google Shape;599;p42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D68ABD3-B841-47C6-B7CC-EF80079C727A}"/>
              </a:ext>
            </a:extLst>
          </p:cNvPr>
          <p:cNvSpPr txBox="1"/>
          <p:nvPr/>
        </p:nvSpPr>
        <p:spPr>
          <a:xfrm>
            <a:off x="241648" y="4476800"/>
            <a:ext cx="29660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sz="1050" i="1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(Hint: How many bars are </a:t>
            </a:r>
            <a:r>
              <a:rPr lang="en-US" sz="1050" i="1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on the </a:t>
            </a:r>
            <a:r>
              <a:rPr lang="en-US" sz="1050" i="1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graph?)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  <p:extLst>
    <p:ext uri="{6950BFC3-D8DA-4A85-94F7-54DA5524770B}">
      <p188:commentRel xmlns:p188="http://schemas.microsoft.com/office/powerpoint/2018/8/main" r:id="rId3"/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5" name="Google Shape;605;p4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606" name="Google Shape;606;p43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607" name="Google Shape;607;p43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08" name="Google Shape;608;p43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09" name="Google Shape;609;p43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610" name="Google Shape;610;p43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62083D-0616-4B14-BDDE-944E982A5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154" y="1329377"/>
            <a:ext cx="3314622" cy="2832719"/>
          </a:xfrm>
        </p:spPr>
        <p:txBody>
          <a:bodyPr/>
          <a:lstStyle/>
          <a:p>
            <a: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  <a:t>You found </a:t>
            </a:r>
            <a:r>
              <a:rPr lang="en-US" sz="1800" dirty="0">
                <a:solidFill>
                  <a:schemeClr val="bg1"/>
                </a:solidFill>
                <a:latin typeface="Roboto"/>
                <a:ea typeface="Roboto"/>
                <a:cs typeface="Roboto"/>
              </a:rPr>
              <a:t>seven 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  <a:t>different kinds of macroinvertebrates!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</a:br>
            <a: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  <a:t>Finding many different kinds of macroinvertebrates means the creek has high biodiversity. 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</a:br>
            <a: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  <a:t>Waterways with high biodiversity are healthy. 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/>
                <a:ea typeface="Roboto"/>
                <a:cs typeface="Roboto"/>
              </a:rPr>
            </a:br>
            <a:endParaRPr lang="en-US" dirty="0">
              <a:solidFill>
                <a:schemeClr val="bg1"/>
              </a:solidFill>
              <a:effectLst/>
              <a:latin typeface="Roboto"/>
              <a:ea typeface="Roboto"/>
              <a:cs typeface="Roboto"/>
            </a:endParaRPr>
          </a:p>
        </p:txBody>
      </p:sp>
      <p:pic>
        <p:nvPicPr>
          <p:cNvPr id="612" name="Google Shape;612;p43" descr="A student at a table looking over a tray of water and debris, looking for macroinvertebrates."/>
          <p:cNvPicPr preferRelativeResize="0"/>
          <p:nvPr/>
        </p:nvPicPr>
        <p:blipFill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29650" y="1019799"/>
            <a:ext cx="5201318" cy="3467546"/>
          </a:xfrm>
          <a:prstGeom prst="rect">
            <a:avLst/>
          </a:prstGeom>
          <a:noFill/>
          <a:ln>
            <a:noFill/>
          </a:ln>
        </p:spPr>
      </p:pic>
      <p:sp>
        <p:nvSpPr>
          <p:cNvPr id="613" name="Google Shape;613;p43"/>
          <p:cNvSpPr txBox="1"/>
          <p:nvPr/>
        </p:nvSpPr>
        <p:spPr>
          <a:xfrm>
            <a:off x="3729650" y="4487345"/>
            <a:ext cx="5772285" cy="349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student scientist carefully searches for an aquatic macroinvertebrate from the water sample.</a:t>
            </a:r>
            <a:endParaRPr lang="en-US" sz="9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  <a:p>
            <a:r>
              <a:rPr lang="en" sz="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M. Clark, BLM.</a:t>
            </a: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9" name="Google Shape;619;p4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620" name="Google Shape;620;p44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621" name="Google Shape;621;p44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22" name="Google Shape;622;p44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23" name="Google Shape;623;p44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624" name="Google Shape;624;p44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CEADAF-16FD-4A03-9E8C-14E05BE3B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8" y="1586124"/>
            <a:ext cx="3235200" cy="2250151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many mayflies did you find?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Complete the following sentence in your science journal or on a piece of paper: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 found ___ mayflies.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A31AE313-89C6-4788-BDA3-54B2D99274CD}"/>
              </a:ext>
            </a:extLst>
          </p:cNvPr>
          <p:cNvGrpSpPr/>
          <p:nvPr/>
        </p:nvGrpSpPr>
        <p:grpSpPr>
          <a:xfrm>
            <a:off x="3497896" y="635500"/>
            <a:ext cx="5251525" cy="4421325"/>
            <a:chOff x="3546750" y="635500"/>
            <a:chExt cx="5251525" cy="4421325"/>
          </a:xfrm>
        </p:grpSpPr>
        <p:grpSp>
          <p:nvGrpSpPr>
            <p:cNvPr id="626" name="Google Shape;626;p44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627" name="Google Shape;627;p44"/>
              <p:cNvPicPr preferRelativeResize="0"/>
              <p:nvPr/>
            </p:nvPicPr>
            <p:blipFill rotWithShape="1">
              <a:blip r:embed="rId7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628" name="Google Shape;628;p44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29" name="Google Shape;629;p44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30" name="Google Shape;630;p44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631" name="Google Shape;631;p44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32" name="Google Shape;632;p44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33" name="Google Shape;633;p44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34" name="Google Shape;634;p44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35" name="Google Shape;635;p44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636" name="Google Shape;636;p44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37" name="Google Shape;637;p44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38" name="Google Shape;638;p44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39" name="Google Shape;639;p44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40" name="Google Shape;640;p44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41" name="Google Shape;641;p44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42" name="Google Shape;642;p44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44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44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44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44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647" name="Google Shape;647;p44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648" name="Google Shape;648;p44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44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650" name="Google Shape;650;p44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51" name="Google Shape;651;p44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652" name="Google Shape;652;p44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653" name="Google Shape;653;p44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4" name="Google Shape;654;p44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5" name="Google Shape;655;p44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6" name="Google Shape;656;p44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7" name="Google Shape;657;p44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 dirty="0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 dirty="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8" name="Google Shape;658;p44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59" name="Google Shape;659;p44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1" name="Google Shape;691;p4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692" name="Google Shape;692;p45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693" name="Google Shape;693;p45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94" name="Google Shape;694;p45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95" name="Google Shape;695;p45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696" name="Google Shape;696;p4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3ECB06-DFBA-4D95-B341-3692FFCBC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640" y="2091850"/>
            <a:ext cx="2756599" cy="572700"/>
          </a:xfrm>
        </p:spPr>
        <p:txBody>
          <a:bodyPr/>
          <a:lstStyle/>
          <a:p>
            <a:pPr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You found 12 mayflies!</a:t>
            </a:r>
            <a:endParaRPr lang="en-US">
              <a:effectLst/>
            </a:endParaRPr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B2EC711B-C57F-4687-8073-133259B52B6C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grpSp>
          <p:nvGrpSpPr>
            <p:cNvPr id="664" name="Google Shape;664;p45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665" name="Google Shape;665;p45"/>
              <p:cNvPicPr preferRelativeResize="0"/>
              <p:nvPr/>
            </p:nvPicPr>
            <p:blipFill rotWithShape="1">
              <a:blip r:embed="rId6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666" name="Google Shape;666;p45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67" name="Google Shape;667;p45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68" name="Google Shape;668;p45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669" name="Google Shape;669;p45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0" name="Google Shape;670;p45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1" name="Google Shape;671;p45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2" name="Google Shape;672;p45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3" name="Google Shape;673;p45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674" name="Google Shape;674;p45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75" name="Google Shape;675;p45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76" name="Google Shape;676;p45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77" name="Google Shape;677;p45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78" name="Google Shape;678;p45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79" name="Google Shape;679;p45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680" name="Google Shape;680;p45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45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45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45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45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685" name="Google Shape;685;p45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686" name="Google Shape;686;p45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7" name="Google Shape;687;p45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688" name="Google Shape;688;p45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89" name="Google Shape;689;p45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699" name="Google Shape;699;p45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700" name="Google Shape;700;p45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1" name="Google Shape;701;p45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2" name="Google Shape;702;p45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3" name="Google Shape;703;p45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4" name="Google Shape;704;p45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5" name="Google Shape;705;p45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6" name="Google Shape;706;p45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cxnSp>
        <p:nvCxnSpPr>
          <p:cNvPr id="698" name="Google Shape;698;p45" descr="Arrow pointing to mayfly bar on the bar graph, indicating that there are 12 mayflies."/>
          <p:cNvCxnSpPr/>
          <p:nvPr/>
        </p:nvCxnSpPr>
        <p:spPr>
          <a:xfrm rot="10800000" flipH="1">
            <a:off x="2723475" y="1857725"/>
            <a:ext cx="2131200" cy="4587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57150" dist="19050" dir="5400000" algn="bl" rotWithShape="0">
              <a:srgbClr val="000000"/>
            </a:outerShdw>
          </a:effectLst>
        </p:spPr>
      </p:cxn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2" name="Google Shape;712;p4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713" name="Google Shape;713;p4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714" name="Google Shape;714;p46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5" name="Google Shape;715;p46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16" name="Google Shape;716;p4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717" name="Google Shape;717;p46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0561E0-E33F-4BE6-B67F-9696ECC57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648" y="1535875"/>
            <a:ext cx="3257128" cy="267605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many stoneflies did you find?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Complete the following sentence in your science journal or on a piece of paper: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2400" b="0" i="1" dirty="0">
                <a:solidFill>
                  <a:srgbClr val="92D05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 found ___ stoneflies.</a:t>
            </a:r>
            <a:br>
              <a:rPr lang="en-US" sz="2400" b="0" i="1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sz="2400" i="1" dirty="0">
              <a:effectLst/>
            </a:endParaRPr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A200A789-1ADB-4DC6-8479-8B3527272157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grpSp>
          <p:nvGrpSpPr>
            <p:cNvPr id="719" name="Google Shape;719;p46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720" name="Google Shape;720;p46"/>
              <p:cNvPicPr preferRelativeResize="0"/>
              <p:nvPr/>
            </p:nvPicPr>
            <p:blipFill rotWithShape="1">
              <a:blip r:embed="rId7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721" name="Google Shape;721;p46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22" name="Google Shape;722;p46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23" name="Google Shape;723;p46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724" name="Google Shape;724;p46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5" name="Google Shape;725;p46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6" name="Google Shape;726;p46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7" name="Google Shape;727;p46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8" name="Google Shape;728;p46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729" name="Google Shape;729;p46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0" name="Google Shape;730;p46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1" name="Google Shape;731;p46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2" name="Google Shape;732;p46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3" name="Google Shape;733;p46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4" name="Google Shape;734;p46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35" name="Google Shape;735;p46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736" name="Google Shape;736;p46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7" name="Google Shape;737;p46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8" name="Google Shape;738;p46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9" name="Google Shape;739;p46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40" name="Google Shape;740;p46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741" name="Google Shape;741;p46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2" name="Google Shape;742;p46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43" name="Google Shape;743;p46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44" name="Google Shape;744;p46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745" name="Google Shape;745;p46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746" name="Google Shape;746;p46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47" name="Google Shape;747;p46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48" name="Google Shape;748;p46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49" name="Google Shape;749;p46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50" name="Google Shape;750;p46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51" name="Google Shape;751;p46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52" name="Google Shape;752;p46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4" name="Google Shape;784;p4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785" name="Google Shape;785;p47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786" name="Google Shape;786;p47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87" name="Google Shape;787;p47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88" name="Google Shape;788;p47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789" name="Google Shape;789;p47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7905A2-44B3-40D7-8CD5-0FBC3F29C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75" y="2069275"/>
            <a:ext cx="2951045" cy="572700"/>
          </a:xfrm>
        </p:spPr>
        <p:txBody>
          <a:bodyPr/>
          <a:lstStyle/>
          <a:p>
            <a:pPr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You found 10 stoneflies!</a:t>
            </a:r>
            <a:endParaRPr lang="en-US">
              <a:effectLst/>
            </a:endParaRPr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2A89A42A-1A2D-4589-B724-47E770AAD617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grpSp>
          <p:nvGrpSpPr>
            <p:cNvPr id="757" name="Google Shape;757;p47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758" name="Google Shape;758;p47"/>
              <p:cNvPicPr preferRelativeResize="0"/>
              <p:nvPr/>
            </p:nvPicPr>
            <p:blipFill rotWithShape="1">
              <a:blip r:embed="rId7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759" name="Google Shape;759;p47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60" name="Google Shape;760;p47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61" name="Google Shape;761;p47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762" name="Google Shape;762;p47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63" name="Google Shape;763;p47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64" name="Google Shape;764;p47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65" name="Google Shape;765;p47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66" name="Google Shape;766;p47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767" name="Google Shape;767;p47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68" name="Google Shape;768;p47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69" name="Google Shape;769;p47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70" name="Google Shape;770;p47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71" name="Google Shape;771;p47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72" name="Google Shape;772;p47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773" name="Google Shape;773;p47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4" name="Google Shape;774;p47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47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47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47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78" name="Google Shape;778;p47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779" name="Google Shape;779;p47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47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81" name="Google Shape;781;p47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82" name="Google Shape;782;p47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792" name="Google Shape;792;p47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793" name="Google Shape;793;p47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4" name="Google Shape;794;p47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5" name="Google Shape;795;p47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6" name="Google Shape;796;p47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7" name="Google Shape;797;p47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8" name="Google Shape;798;p47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99" name="Google Shape;799;p47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cxnSp>
        <p:nvCxnSpPr>
          <p:cNvPr id="791" name="Google Shape;791;p47" descr="Arrow pointing to mayfly bar on the bar graph, indicating that there are 10 stoneflies."/>
          <p:cNvCxnSpPr/>
          <p:nvPr/>
        </p:nvCxnSpPr>
        <p:spPr>
          <a:xfrm rot="10800000" flipH="1">
            <a:off x="2841900" y="2281800"/>
            <a:ext cx="2553300" cy="444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57150" dist="19050" dir="5400000" algn="bl" rotWithShape="0">
              <a:srgbClr val="000000"/>
            </a:outerShdw>
          </a:effectLst>
        </p:spPr>
      </p:cxn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5" name="Google Shape;805;p4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806" name="Google Shape;806;p48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807" name="Google Shape;807;p48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08" name="Google Shape;808;p48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09" name="Google Shape;809;p48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810" name="Google Shape;810;p48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BA5344-5382-49B9-8992-E41F6E4F6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48" y="1400867"/>
            <a:ext cx="3325175" cy="2707358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many caddisflies did you find?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Complete the following sentence in your science journal or on a piece of paper: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2400" b="0" i="1" dirty="0">
                <a:solidFill>
                  <a:srgbClr val="92D05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 found ___ caddisflies.</a:t>
            </a:r>
            <a:br>
              <a:rPr lang="en-US" sz="18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effectLst/>
            </a:endParaRPr>
          </a:p>
          <a:p>
            <a:endParaRPr lang="en-US" dirty="0"/>
          </a:p>
        </p:txBody>
      </p:sp>
      <p:grpSp>
        <p:nvGrpSpPr>
          <p:cNvPr id="3" name="Group 2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29EF7236-24DF-4A3D-B072-3DBF8CDB80B7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grpSp>
          <p:nvGrpSpPr>
            <p:cNvPr id="812" name="Google Shape;812;p48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813" name="Google Shape;813;p48"/>
              <p:cNvPicPr preferRelativeResize="0"/>
              <p:nvPr/>
            </p:nvPicPr>
            <p:blipFill rotWithShape="1">
              <a:blip r:embed="rId7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814" name="Google Shape;814;p48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15" name="Google Shape;815;p48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16" name="Google Shape;816;p48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817" name="Google Shape;817;p48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18" name="Google Shape;818;p48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19" name="Google Shape;819;p48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20" name="Google Shape;820;p48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21" name="Google Shape;821;p48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822" name="Google Shape;822;p48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3" name="Google Shape;823;p48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4" name="Google Shape;824;p48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5" name="Google Shape;825;p48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6" name="Google Shape;826;p48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7" name="Google Shape;827;p48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28" name="Google Shape;828;p48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48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48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48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48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833" name="Google Shape;833;p48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834" name="Google Shape;834;p48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5" name="Google Shape;835;p48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836" name="Google Shape;836;p48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37" name="Google Shape;837;p48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838" name="Google Shape;838;p48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839" name="Google Shape;839;p48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0" name="Google Shape;840;p48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1" name="Google Shape;841;p48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2" name="Google Shape;842;p48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3" name="Google Shape;843;p48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4" name="Google Shape;844;p48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45" name="Google Shape;845;p48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1" name="Google Shape;851;p4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852" name="Google Shape;852;p49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853" name="Google Shape;853;p49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54" name="Google Shape;854;p49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55" name="Google Shape;855;p49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856" name="Google Shape;856;p4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5F6ADF6E-4382-4ECE-80FB-CAD59A093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015" y="2424734"/>
            <a:ext cx="2756599" cy="572700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You found </a:t>
            </a:r>
            <a:r>
              <a:rPr lang="en-US" sz="1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eight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Roboto"/>
                <a:ea typeface="Roboto"/>
                <a:cs typeface="Roboto"/>
              </a:rPr>
              <a:t> caddisflies!</a:t>
            </a:r>
            <a:endParaRPr lang="en-US" dirty="0">
              <a:effectLst/>
              <a:latin typeface="Roboto"/>
              <a:ea typeface="Roboto"/>
              <a:cs typeface="Roboto"/>
            </a:endParaRPr>
          </a:p>
        </p:txBody>
      </p:sp>
      <p:grpSp>
        <p:nvGrpSpPr>
          <p:cNvPr id="4" name="Group 3" descr="A bar graph that shows how many macroinvertebrates were found in Campbell Creek. There were 12 mayflies, 10 stoneflies, 8 caddisflies, 5 midges, 6 mites, 2 craneflies, and 4 blackflies.">
            <a:extLst>
              <a:ext uri="{FF2B5EF4-FFF2-40B4-BE49-F238E27FC236}">
                <a16:creationId xmlns:a16="http://schemas.microsoft.com/office/drawing/2014/main" id="{ABD2E2D1-739F-47DF-ABA5-CBDD3C922799}"/>
              </a:ext>
            </a:extLst>
          </p:cNvPr>
          <p:cNvGrpSpPr/>
          <p:nvPr/>
        </p:nvGrpSpPr>
        <p:grpSpPr>
          <a:xfrm>
            <a:off x="3546750" y="635500"/>
            <a:ext cx="5251525" cy="4421325"/>
            <a:chOff x="3546750" y="635500"/>
            <a:chExt cx="5251525" cy="4421325"/>
          </a:xfrm>
        </p:grpSpPr>
        <p:grpSp>
          <p:nvGrpSpPr>
            <p:cNvPr id="858" name="Google Shape;858;p49"/>
            <p:cNvGrpSpPr/>
            <p:nvPr/>
          </p:nvGrpSpPr>
          <p:grpSpPr>
            <a:xfrm>
              <a:off x="3546750" y="635500"/>
              <a:ext cx="5251525" cy="4421325"/>
              <a:chOff x="3546750" y="635500"/>
              <a:chExt cx="5251525" cy="4421325"/>
            </a:xfrm>
          </p:grpSpPr>
          <p:pic>
            <p:nvPicPr>
              <p:cNvPr id="859" name="Google Shape;859;p49"/>
              <p:cNvPicPr preferRelativeResize="0"/>
              <p:nvPr/>
            </p:nvPicPr>
            <p:blipFill rotWithShape="1">
              <a:blip r:embed="rId6">
                <a:alphaModFix/>
              </a:blip>
              <a:srcRect r="3437"/>
              <a:stretch/>
            </p:blipFill>
            <p:spPr>
              <a:xfrm>
                <a:off x="3546750" y="635500"/>
                <a:ext cx="5113325" cy="4421325"/>
              </a:xfrm>
              <a:prstGeom prst="rect">
                <a:avLst/>
              </a:pr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860" name="Google Shape;860;p49"/>
              <p:cNvSpPr txBox="1"/>
              <p:nvPr/>
            </p:nvSpPr>
            <p:spPr>
              <a:xfrm rot="5400000">
                <a:off x="2646013" y="2660463"/>
                <a:ext cx="2930400" cy="37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Number of macroinvertebrates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61" name="Google Shape;861;p49"/>
              <p:cNvSpPr txBox="1"/>
              <p:nvPr/>
            </p:nvSpPr>
            <p:spPr>
              <a:xfrm>
                <a:off x="5085725" y="4476800"/>
                <a:ext cx="2435400" cy="20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Type of macroinvertebrate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62" name="Google Shape;862;p49"/>
              <p:cNvSpPr txBox="1"/>
              <p:nvPr/>
            </p:nvSpPr>
            <p:spPr>
              <a:xfrm>
                <a:off x="4629425" y="635500"/>
                <a:ext cx="33480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b="1">
                    <a:latin typeface="Roboto"/>
                    <a:ea typeface="Roboto"/>
                    <a:cs typeface="Roboto"/>
                    <a:sym typeface="Roboto"/>
                  </a:rPr>
                  <a:t>Macroinvertebrates in Campbell Creek</a:t>
                </a:r>
                <a:endParaRPr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cxnSp>
            <p:nvCxnSpPr>
              <p:cNvPr id="863" name="Google Shape;863;p49"/>
              <p:cNvCxnSpPr/>
              <p:nvPr/>
            </p:nvCxnSpPr>
            <p:spPr>
              <a:xfrm rot="10800000" flipH="1">
                <a:off x="4675675" y="1175325"/>
                <a:ext cx="3000" cy="3051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4" name="Google Shape;864;p49"/>
              <p:cNvCxnSpPr/>
              <p:nvPr/>
            </p:nvCxnSpPr>
            <p:spPr>
              <a:xfrm rot="10800000">
                <a:off x="4533750" y="3065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5" name="Google Shape;865;p49"/>
              <p:cNvCxnSpPr/>
              <p:nvPr/>
            </p:nvCxnSpPr>
            <p:spPr>
              <a:xfrm rot="10800000">
                <a:off x="4533750" y="35027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6" name="Google Shape;866;p49"/>
              <p:cNvCxnSpPr/>
              <p:nvPr/>
            </p:nvCxnSpPr>
            <p:spPr>
              <a:xfrm rot="10800000">
                <a:off x="4533750" y="223217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7" name="Google Shape;867;p49"/>
              <p:cNvCxnSpPr/>
              <p:nvPr/>
            </p:nvCxnSpPr>
            <p:spPr>
              <a:xfrm rot="10800000">
                <a:off x="4533750" y="1822225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868" name="Google Shape;868;p49"/>
              <p:cNvSpPr txBox="1"/>
              <p:nvPr/>
            </p:nvSpPr>
            <p:spPr>
              <a:xfrm>
                <a:off x="4207200" y="37146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69" name="Google Shape;869;p49"/>
              <p:cNvSpPr txBox="1"/>
              <p:nvPr/>
            </p:nvSpPr>
            <p:spPr>
              <a:xfrm>
                <a:off x="4212324" y="3257425"/>
                <a:ext cx="306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4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70" name="Google Shape;870;p49"/>
              <p:cNvSpPr txBox="1"/>
              <p:nvPr/>
            </p:nvSpPr>
            <p:spPr>
              <a:xfrm>
                <a:off x="4207200" y="2800202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6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71" name="Google Shape;871;p49"/>
              <p:cNvSpPr txBox="1"/>
              <p:nvPr/>
            </p:nvSpPr>
            <p:spPr>
              <a:xfrm>
                <a:off x="4207200" y="2419225"/>
                <a:ext cx="3588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8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72" name="Google Shape;872;p49"/>
              <p:cNvSpPr txBox="1"/>
              <p:nvPr/>
            </p:nvSpPr>
            <p:spPr>
              <a:xfrm>
                <a:off x="4163298" y="1962025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10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73" name="Google Shape;873;p49"/>
              <p:cNvSpPr txBox="1"/>
              <p:nvPr/>
            </p:nvSpPr>
            <p:spPr>
              <a:xfrm>
                <a:off x="4143598" y="1555350"/>
                <a:ext cx="402900" cy="39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>
                    <a:latin typeface="Caveat"/>
                    <a:ea typeface="Caveat"/>
                    <a:cs typeface="Caveat"/>
                    <a:sym typeface="Caveat"/>
                  </a:rPr>
                  <a:t>12</a:t>
                </a:r>
                <a:endParaRPr sz="1800" b="1">
                  <a:latin typeface="Caveat"/>
                  <a:ea typeface="Caveat"/>
                  <a:cs typeface="Caveat"/>
                  <a:sym typeface="Caveat"/>
                </a:endParaRPr>
              </a:p>
            </p:txBody>
          </p:sp>
          <p:sp>
            <p:nvSpPr>
              <p:cNvPr id="874" name="Google Shape;874;p49"/>
              <p:cNvSpPr/>
              <p:nvPr/>
            </p:nvSpPr>
            <p:spPr>
              <a:xfrm>
                <a:off x="4889075" y="1814541"/>
                <a:ext cx="306900" cy="2404500"/>
              </a:xfrm>
              <a:prstGeom prst="rect">
                <a:avLst/>
              </a:prstGeom>
              <a:solidFill>
                <a:srgbClr val="6D9EEB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49"/>
              <p:cNvSpPr/>
              <p:nvPr/>
            </p:nvSpPr>
            <p:spPr>
              <a:xfrm>
                <a:off x="5406375" y="2232175"/>
                <a:ext cx="306900" cy="1994700"/>
              </a:xfrm>
              <a:prstGeom prst="rect">
                <a:avLst/>
              </a:prstGeom>
              <a:solidFill>
                <a:srgbClr val="E066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49"/>
              <p:cNvSpPr/>
              <p:nvPr/>
            </p:nvSpPr>
            <p:spPr>
              <a:xfrm>
                <a:off x="7024575" y="3065750"/>
                <a:ext cx="306900" cy="1165800"/>
              </a:xfrm>
              <a:prstGeom prst="rect">
                <a:avLst/>
              </a:prstGeom>
              <a:solidFill>
                <a:srgbClr val="93C47D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49"/>
              <p:cNvSpPr/>
              <p:nvPr/>
            </p:nvSpPr>
            <p:spPr>
              <a:xfrm>
                <a:off x="5917125" y="2664550"/>
                <a:ext cx="306900" cy="1567200"/>
              </a:xfrm>
              <a:prstGeom prst="rect">
                <a:avLst/>
              </a:prstGeom>
              <a:solidFill>
                <a:srgbClr val="8E7CC3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8" name="Google Shape;878;p49"/>
              <p:cNvSpPr/>
              <p:nvPr/>
            </p:nvSpPr>
            <p:spPr>
              <a:xfrm>
                <a:off x="6475775" y="3293625"/>
                <a:ext cx="306900" cy="938100"/>
              </a:xfrm>
              <a:prstGeom prst="rect">
                <a:avLst/>
              </a:prstGeom>
              <a:solidFill>
                <a:srgbClr val="FFD966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879" name="Google Shape;879;p49"/>
              <p:cNvCxnSpPr/>
              <p:nvPr/>
            </p:nvCxnSpPr>
            <p:spPr>
              <a:xfrm rot="10800000">
                <a:off x="4533750" y="26645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880" name="Google Shape;880;p49"/>
              <p:cNvSpPr/>
              <p:nvPr/>
            </p:nvSpPr>
            <p:spPr>
              <a:xfrm>
                <a:off x="8165550" y="3502750"/>
                <a:ext cx="306900" cy="729000"/>
              </a:xfrm>
              <a:prstGeom prst="rect">
                <a:avLst/>
              </a:prstGeom>
              <a:solidFill>
                <a:srgbClr val="C27BA0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49"/>
              <p:cNvSpPr/>
              <p:nvPr/>
            </p:nvSpPr>
            <p:spPr>
              <a:xfrm>
                <a:off x="7588338" y="3939750"/>
                <a:ext cx="306900" cy="287100"/>
              </a:xfrm>
              <a:prstGeom prst="rect">
                <a:avLst/>
              </a:prstGeom>
              <a:solidFill>
                <a:srgbClr val="E69138"/>
              </a:solidFill>
              <a:ln w="9525" cap="flat" cmpd="sng">
                <a:solidFill>
                  <a:srgbClr val="59595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882" name="Google Shape;882;p49"/>
              <p:cNvCxnSpPr/>
              <p:nvPr/>
            </p:nvCxnSpPr>
            <p:spPr>
              <a:xfrm>
                <a:off x="4675675" y="4211925"/>
                <a:ext cx="4122600" cy="198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83" name="Google Shape;883;p49"/>
              <p:cNvCxnSpPr/>
              <p:nvPr/>
            </p:nvCxnSpPr>
            <p:spPr>
              <a:xfrm rot="10800000">
                <a:off x="4533750" y="3959950"/>
                <a:ext cx="118500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885" name="Google Shape;885;p49"/>
            <p:cNvGrpSpPr/>
            <p:nvPr/>
          </p:nvGrpSpPr>
          <p:grpSpPr>
            <a:xfrm>
              <a:off x="4756525" y="4147645"/>
              <a:ext cx="3916225" cy="287125"/>
              <a:chOff x="4756525" y="4147038"/>
              <a:chExt cx="3916225" cy="287125"/>
            </a:xfrm>
          </p:grpSpPr>
          <p:sp>
            <p:nvSpPr>
              <p:cNvPr id="886" name="Google Shape;886;p49"/>
              <p:cNvSpPr txBox="1"/>
              <p:nvPr/>
            </p:nvSpPr>
            <p:spPr>
              <a:xfrm>
                <a:off x="5225075" y="4147063"/>
                <a:ext cx="6462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Stonefly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87" name="Google Shape;887;p49"/>
              <p:cNvSpPr txBox="1"/>
              <p:nvPr/>
            </p:nvSpPr>
            <p:spPr>
              <a:xfrm>
                <a:off x="4756525" y="4147063"/>
                <a:ext cx="5487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Mayfly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88" name="Google Shape;888;p49"/>
              <p:cNvSpPr txBox="1"/>
              <p:nvPr/>
            </p:nvSpPr>
            <p:spPr>
              <a:xfrm>
                <a:off x="5717475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Caddisfly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89" name="Google Shape;889;p49"/>
              <p:cNvSpPr txBox="1"/>
              <p:nvPr/>
            </p:nvSpPr>
            <p:spPr>
              <a:xfrm>
                <a:off x="6246563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Midge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90" name="Google Shape;890;p49"/>
              <p:cNvSpPr txBox="1"/>
              <p:nvPr/>
            </p:nvSpPr>
            <p:spPr>
              <a:xfrm>
                <a:off x="6804275" y="4147050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Mite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91" name="Google Shape;891;p49"/>
              <p:cNvSpPr txBox="1"/>
              <p:nvPr/>
            </p:nvSpPr>
            <p:spPr>
              <a:xfrm>
                <a:off x="7941950" y="4147038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Black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92" name="Google Shape;892;p49"/>
              <p:cNvSpPr txBox="1"/>
              <p:nvPr/>
            </p:nvSpPr>
            <p:spPr>
              <a:xfrm>
                <a:off x="7358138" y="4147063"/>
                <a:ext cx="730800" cy="287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900" b="1">
                    <a:latin typeface="Roboto"/>
                    <a:ea typeface="Roboto"/>
                    <a:cs typeface="Roboto"/>
                    <a:sym typeface="Roboto"/>
                  </a:rPr>
                  <a:t>Crane fly</a:t>
                </a:r>
                <a:endParaRPr sz="900" b="1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cxnSp>
        <p:nvCxnSpPr>
          <p:cNvPr id="884" name="Google Shape;884;p49" descr="Arrow pointing to mayfly bar on the bar graph, indicating that there are 8 caddisflies."/>
          <p:cNvCxnSpPr/>
          <p:nvPr/>
        </p:nvCxnSpPr>
        <p:spPr>
          <a:xfrm rot="10800000" flipH="1">
            <a:off x="2975100" y="2671625"/>
            <a:ext cx="2945400" cy="750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  <a:effectLst>
            <a:outerShdw blurRad="57150" dist="19050" dir="5400000" algn="bl" rotWithShape="0">
              <a:srgbClr val="000000"/>
            </a:outerShdw>
          </a:effectLst>
        </p:spPr>
      </p:cxn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8" name="Google Shape;898;p5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899" name="Google Shape;899;p50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900" name="Google Shape;900;p50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01" name="Google Shape;901;p50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02" name="Google Shape;902;p50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903" name="Google Shape;903;p50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58E355-AE9F-44E4-9643-AC3A5D7E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25" y="930942"/>
            <a:ext cx="3441011" cy="3704119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You found mayflies, stoneflies, and caddisflies!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Finding indicator species like mayflies, stoneflies, and caddisflies is a sign the waterway is healthy. 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Mayflies, stoneflies, and caddisflies can live only in healthy water that is clean, cold, and oxygen-rich.</a:t>
            </a:r>
            <a:b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US" dirty="0">
              <a:solidFill>
                <a:schemeClr val="bg1"/>
              </a:solidFill>
              <a:effectLst/>
            </a:endParaRPr>
          </a:p>
        </p:txBody>
      </p:sp>
      <p:pic>
        <p:nvPicPr>
          <p:cNvPr id="905" name="Google Shape;905;p50" descr="Two students looking over a tray of water and debris, searching for macroinvertebrates."/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70275" y="710313"/>
            <a:ext cx="4470945" cy="37974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613;p43">
            <a:extLst>
              <a:ext uri="{FF2B5EF4-FFF2-40B4-BE49-F238E27FC236}">
                <a16:creationId xmlns:a16="http://schemas.microsoft.com/office/drawing/2014/main" id="{530B2FFB-B562-D289-70DC-7D0564065D0A}"/>
              </a:ext>
            </a:extLst>
          </p:cNvPr>
          <p:cNvSpPr txBox="1"/>
          <p:nvPr/>
        </p:nvSpPr>
        <p:spPr>
          <a:xfrm>
            <a:off x="3792684" y="4478985"/>
            <a:ext cx="4357590" cy="4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Student scientists carefully searches for an aquatic macroinvertebrate from the water sample.</a:t>
            </a:r>
            <a:endParaRPr lang="en-US" sz="9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  <a:p>
            <a:r>
              <a:rPr lang="en" sz="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M. Clark, BLM.</a:t>
            </a: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3" name="Google Shape;913;p5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914" name="Google Shape;914;p51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915" name="Google Shape;915;p51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16" name="Google Shape;916;p51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17" name="Google Shape;917;p51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918" name="Google Shape;918;p51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912" name="Google Shape;912;p51"/>
          <p:cNvSpPr txBox="1">
            <a:spLocks noGrp="1"/>
          </p:cNvSpPr>
          <p:nvPr>
            <p:ph type="body" idx="1"/>
          </p:nvPr>
        </p:nvSpPr>
        <p:spPr>
          <a:xfrm>
            <a:off x="311700" y="552586"/>
            <a:ext cx="8520600" cy="39393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High biodiversity (many different kinds of living things) is a sign that a waterway is healthy. 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Did you find many different kinds of macroinvertebrates in Campbell Creek? What does that tell you about the health of the creek?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in your science journal or on a piece of paper:</a:t>
            </a: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I found </a:t>
            </a:r>
            <a:r>
              <a:rPr lang="en-US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many/few</a:t>
            </a:r>
            <a:r>
              <a:rPr lang="en-US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different kinds of macroinvertebrates in Campbell Creek. That means the creek </a:t>
            </a:r>
            <a:r>
              <a:rPr lang="en-US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is/is not</a:t>
            </a:r>
            <a:r>
              <a:rPr lang="en-US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healthy because </a:t>
            </a:r>
            <a:r>
              <a:rPr lang="en-US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       </a:t>
            </a:r>
            <a:r>
              <a:rPr lang="en-US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lang="en-US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11" name="Google Shape;911;p5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00" y="4749750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6" name="Google Shape;926;p5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927" name="Google Shape;927;p52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928" name="Google Shape;928;p52" descr="Black Topo line graphic" title="Black Topo line graphic"/>
              <p:cNvPicPr preferRelativeResize="0"/>
              <p:nvPr/>
            </p:nvPicPr>
            <p:blipFill rotWithShape="1">
              <a:blip r:embed="rId4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29" name="Google Shape;929;p52" descr="Bureau of Land Management Logo" title="Bureau of Land Management Logo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30" name="Google Shape;930;p52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931" name="Google Shape;931;p5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925" name="Google Shape;925;p52"/>
          <p:cNvSpPr txBox="1">
            <a:spLocks noGrp="1"/>
          </p:cNvSpPr>
          <p:nvPr>
            <p:ph type="body" idx="1"/>
          </p:nvPr>
        </p:nvSpPr>
        <p:spPr>
          <a:xfrm>
            <a:off x="311700" y="585210"/>
            <a:ext cx="8520600" cy="441016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Finding mayflies, stoneflies, and caddisflies in a waterway indicates the waterway is healthy. </a:t>
            </a:r>
            <a:endParaRPr lang="en"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Did you find mayflies, stoneflies, and caddisflies in Campbell Creek? What does that tell you about the health of the creek?</a:t>
            </a:r>
            <a:endParaRPr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Complete the following sentence in your science journal or on a piece of paper:</a:t>
            </a:r>
            <a:endParaRPr sz="2500" i="1" dirty="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I </a:t>
            </a:r>
            <a:r>
              <a:rPr lang="en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found/did not find</a:t>
            </a:r>
            <a:r>
              <a:rPr lang="en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mayflies, stoneflies, and caddisflies in Campbell Creek. That means the creek </a:t>
            </a:r>
            <a:r>
              <a:rPr lang="en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is/is not</a:t>
            </a:r>
            <a:r>
              <a:rPr lang="en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healthy because </a:t>
            </a:r>
            <a:r>
              <a:rPr lang="en" sz="2500" i="1" u="sng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        </a:t>
            </a:r>
            <a:r>
              <a:rPr lang="en" sz="2500" i="1" dirty="0">
                <a:solidFill>
                  <a:srgbClr val="93C47D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dirty="0">
              <a:solidFill>
                <a:srgbClr val="93C47D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24" name="Google Shape;924;p5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0" y="4749875"/>
            <a:ext cx="9144000" cy="393600"/>
          </a:xfrm>
          <a:prstGeom prst="rect">
            <a:avLst/>
          </a:prstGeom>
          <a:solidFill>
            <a:srgbClr val="93C47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Macroinvertebrates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" name="Google Shape;249;p2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250" name="Google Shape;250;p26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251" name="Google Shape;251;p26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52" name="Google Shape;252;p26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3" name="Google Shape;253;p26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254" name="Google Shape;254;p2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34EDF9-253E-4EC7-8B4E-A60E3FA8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649798"/>
            <a:ext cx="8520600" cy="572700"/>
          </a:xfrm>
        </p:spPr>
        <p:txBody>
          <a:bodyPr/>
          <a:lstStyle/>
          <a:p>
            <a:pPr algn="ctr" rtl="0"/>
            <a:r>
              <a:rPr lang="en-US" sz="1800" b="0" i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would you like to do next? </a:t>
            </a:r>
            <a:endParaRPr lang="en-US">
              <a:effectLst/>
            </a:endParaRPr>
          </a:p>
        </p:txBody>
      </p:sp>
      <p:pic>
        <p:nvPicPr>
          <p:cNvPr id="262" name="Google Shape;262;p26" descr="A photograph of a blue water thermometer. The temperature is expressed in degrees Fahrenheit.">
            <a:hlinkClick r:id="rId6" action="ppaction://hlinksldjump"/>
          </p:cNvPr>
          <p:cNvPicPr preferRelativeResize="0"/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725" y="1383011"/>
            <a:ext cx="2128500" cy="1718214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26">
            <a:hlinkClick r:id="rId6" action="ppaction://hlinksldjump"/>
          </p:cNvPr>
          <p:cNvSpPr txBox="1"/>
          <p:nvPr/>
        </p:nvSpPr>
        <p:spPr>
          <a:xfrm>
            <a:off x="154725" y="3101213"/>
            <a:ext cx="2128500" cy="6354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Measure water temperature.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7" name="Google Shape;257;p26" descr="A photograph of a dissolved oxygen kit in a black case. In the kit there is a sample cup, a box of glass ampules, and an indicator with different shades of blue.">
            <a:hlinkClick r:id="rId8" action="ppaction://hlinksldjump"/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PicPr preferRelativeResize="0"/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7713" y="1406737"/>
            <a:ext cx="2099100" cy="1718276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26">
            <a:hlinkClick r:id="rId8" action="ppaction://hlinksldjump"/>
          </p:cNvPr>
          <p:cNvSpPr txBox="1"/>
          <p:nvPr/>
        </p:nvSpPr>
        <p:spPr>
          <a:xfrm>
            <a:off x="2477713" y="3113113"/>
            <a:ext cx="2099100" cy="635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Test the dissolved oxygen.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8" name="Google Shape;258;p26" descr="A photograph of a scientist and a student standing in Campbell Creek looking for macroinvertebrates.">
            <a:hlinkClick r:id="rId10" action="ppaction://hlinksldjump"/>
          </p:cNvPr>
          <p:cNvPicPr preferRelativeResize="0"/>
          <p:nvPr/>
        </p:nvPicPr>
        <p:blipFill rotWithShape="1">
          <a:blip r:embed="rId11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71212" y="1406749"/>
            <a:ext cx="2099096" cy="1718257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26">
            <a:hlinkClick r:id="rId10" action="ppaction://hlinksldjump"/>
          </p:cNvPr>
          <p:cNvSpPr txBox="1"/>
          <p:nvPr/>
        </p:nvSpPr>
        <p:spPr>
          <a:xfrm>
            <a:off x="4771225" y="3125024"/>
            <a:ext cx="2099100" cy="6117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Look for macroinvertebrates.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64" name="Google Shape;264;p26">
            <a:hlinkClick r:id="rId12" action="ppaction://hlinksldjump"/>
          </p:cNvPr>
          <p:cNvSpPr txBox="1"/>
          <p:nvPr/>
        </p:nvSpPr>
        <p:spPr>
          <a:xfrm>
            <a:off x="7064725" y="1406738"/>
            <a:ext cx="1924500" cy="1718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Roboto"/>
                <a:ea typeface="Roboto"/>
                <a:cs typeface="Roboto"/>
                <a:sym typeface="Roboto"/>
              </a:rPr>
              <a:t>I have completed all the steps.</a:t>
            </a:r>
            <a:endParaRPr sz="16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6" name="Google Shape;256;p26">
            <a:hlinkClick r:id="rId12" action="ppaction://hlinksldjump"/>
          </p:cNvPr>
          <p:cNvSpPr txBox="1"/>
          <p:nvPr/>
        </p:nvSpPr>
        <p:spPr>
          <a:xfrm>
            <a:off x="7064775" y="3125149"/>
            <a:ext cx="1924500" cy="611700"/>
          </a:xfrm>
          <a:prstGeom prst="rect">
            <a:avLst/>
          </a:prstGeom>
          <a:solidFill>
            <a:srgbClr val="B7B7B7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latin typeface="Roboto"/>
                <a:ea typeface="Roboto"/>
                <a:cs typeface="Roboto"/>
                <a:sym typeface="Roboto"/>
              </a:rPr>
              <a:t>Finish the lesson.</a:t>
            </a:r>
            <a:endParaRPr sz="13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" name="Google Shape;184;p21">
            <a:extLst>
              <a:ext uri="{FF2B5EF4-FFF2-40B4-BE49-F238E27FC236}">
                <a16:creationId xmlns:a16="http://schemas.microsoft.com/office/drawing/2014/main" id="{9C53F4F5-D5D7-BFAA-C19C-69A6751C947D}"/>
              </a:ext>
            </a:extLst>
          </p:cNvPr>
          <p:cNvSpPr txBox="1"/>
          <p:nvPr/>
        </p:nvSpPr>
        <p:spPr>
          <a:xfrm>
            <a:off x="73519" y="3745106"/>
            <a:ext cx="2413806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A thermometer to measure water temperature.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6" name="Google Shape;184;p21">
            <a:extLst>
              <a:ext uri="{FF2B5EF4-FFF2-40B4-BE49-F238E27FC236}">
                <a16:creationId xmlns:a16="http://schemas.microsoft.com/office/drawing/2014/main" id="{ED4C1059-9723-8D58-5B02-EDC6FF6CDF30}"/>
              </a:ext>
            </a:extLst>
          </p:cNvPr>
          <p:cNvSpPr txBox="1"/>
          <p:nvPr/>
        </p:nvSpPr>
        <p:spPr>
          <a:xfrm>
            <a:off x="2669374" y="3736613"/>
            <a:ext cx="2222145" cy="43085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 A dissolved oxygen test kit.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CCSC staff,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  <p:sp>
        <p:nvSpPr>
          <p:cNvPr id="8" name="Google Shape;184;p21">
            <a:extLst>
              <a:ext uri="{FF2B5EF4-FFF2-40B4-BE49-F238E27FC236}">
                <a16:creationId xmlns:a16="http://schemas.microsoft.com/office/drawing/2014/main" id="{24257689-A5E5-173C-5050-7D0E7D557935}"/>
              </a:ext>
            </a:extLst>
          </p:cNvPr>
          <p:cNvSpPr txBox="1"/>
          <p:nvPr/>
        </p:nvSpPr>
        <p:spPr>
          <a:xfrm>
            <a:off x="4834358" y="3717001"/>
            <a:ext cx="2283442" cy="553968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5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Scientists look for macroinvertebrates in a creek bed.</a:t>
            </a:r>
            <a:endParaRPr lang="en-US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  <a:sym typeface="Roboto"/>
            </a:endParaRPr>
          </a:p>
          <a:p>
            <a:r>
              <a:rPr lang="en" sz="800" dirty="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Photo by M. Clark, BLM.</a:t>
            </a:r>
            <a:endParaRPr lang="en" sz="800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4068533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9" name="Google Shape;959;p5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9144003" cy="635499"/>
            <a:chOff x="0" y="0"/>
            <a:chExt cx="9144003" cy="635499"/>
          </a:xfrm>
        </p:grpSpPr>
        <p:grpSp>
          <p:nvGrpSpPr>
            <p:cNvPr id="960" name="Google Shape;960;p54" descr="BLM Alaska Fire Service Masthead graphic" title="BLM Alaska Fire Service Masthead graphic"/>
            <p:cNvGrpSpPr/>
            <p:nvPr/>
          </p:nvGrpSpPr>
          <p:grpSpPr>
            <a:xfrm>
              <a:off x="0" y="0"/>
              <a:ext cx="9144003" cy="572198"/>
              <a:chOff x="0" y="0"/>
              <a:chExt cx="9144003" cy="572198"/>
            </a:xfrm>
          </p:grpSpPr>
          <p:pic>
            <p:nvPicPr>
              <p:cNvPr id="961" name="Google Shape;961;p54" descr="Black Topo line graphic" title="Black Topo line graphic"/>
              <p:cNvPicPr preferRelativeResize="0"/>
              <p:nvPr/>
            </p:nvPicPr>
            <p:blipFill rotWithShape="1">
              <a:blip r:embed="rId3">
                <a:alphaModFix/>
              </a:blip>
              <a:srcRect l="693" t="15710" r="17760" b="78416"/>
              <a:stretch/>
            </p:blipFill>
            <p:spPr>
              <a:xfrm>
                <a:off x="0" y="0"/>
                <a:ext cx="9144003" cy="48928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62" name="Google Shape;962;p54" descr="Bureau of Land Management Logo" title="Bureau of Land Management Logo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41648" y="114722"/>
                <a:ext cx="520818" cy="45747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63" name="Google Shape;963;p54"/>
              <p:cNvSpPr txBox="1"/>
              <p:nvPr/>
            </p:nvSpPr>
            <p:spPr>
              <a:xfrm>
                <a:off x="755576" y="95924"/>
                <a:ext cx="2743200" cy="38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U.S. Department of the Interior</a:t>
                </a:r>
                <a:b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</a:br>
                <a:r>
                  <a:rPr lang="en" sz="85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Bureau of Land Management</a:t>
                </a:r>
                <a:endParaRPr sz="85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pic>
          <p:nvPicPr>
            <p:cNvPr id="964" name="Google Shape;964;p5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455876" y="63300"/>
              <a:ext cx="584799" cy="5722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29F0DC-E95F-4171-AC6F-058289E3E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635500"/>
            <a:ext cx="8520600" cy="764388"/>
          </a:xfrm>
        </p:spPr>
        <p:txBody>
          <a:bodyPr/>
          <a:lstStyle/>
          <a:p>
            <a:pPr rtl="0"/>
            <a:r>
              <a:rPr lang="en-US" sz="1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Great job, scientist! You measured temperature, dissolved oxygen, and aquatic macroinvertebrate biodiversity in Campbell Creek. </a:t>
            </a:r>
            <a:endParaRPr lang="en-US" dirty="0">
              <a:solidFill>
                <a:schemeClr val="bg1"/>
              </a:solidFill>
              <a:effectLst/>
            </a:endParaRPr>
          </a:p>
          <a:p>
            <a:endParaRPr lang="en-US" dirty="0"/>
          </a:p>
        </p:txBody>
      </p:sp>
      <p:pic>
        <p:nvPicPr>
          <p:cNvPr id="966" name="Google Shape;966;p54" descr="A table set up next to Campbell Creek for to collect and sort macroinvertebrates in the fall. There are microscopes, tweezers, pipettes, trays, and ice cube trays on the table."/>
          <p:cNvPicPr preferRelativeResize="0"/>
          <p:nvPr/>
        </p:nvPicPr>
        <p:blipFill rotWithShape="1">
          <a:blip r:embed="rId6">
            <a:alphaModFix/>
          </a:blip>
          <a:srcRect t="37737"/>
          <a:stretch/>
        </p:blipFill>
        <p:spPr>
          <a:xfrm>
            <a:off x="821300" y="1399633"/>
            <a:ext cx="7080952" cy="3119226"/>
          </a:xfrm>
          <a:prstGeom prst="rect">
            <a:avLst/>
          </a:prstGeom>
          <a:noFill/>
          <a:ln>
            <a:noFill/>
          </a:ln>
        </p:spPr>
      </p:pic>
      <p:sp>
        <p:nvSpPr>
          <p:cNvPr id="967" name="Google Shape;967;p54"/>
          <p:cNvSpPr txBox="1"/>
          <p:nvPr/>
        </p:nvSpPr>
        <p:spPr>
          <a:xfrm>
            <a:off x="5982907" y="4508000"/>
            <a:ext cx="3395617" cy="321472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94000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  <a:sym typeface="Roboto"/>
              </a:rPr>
              <a:t>Macroinvertebrate observation station. </a:t>
            </a:r>
            <a:endParaRPr lang="en-US" sz="8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boto"/>
              <a:ea typeface="Roboto"/>
              <a:cs typeface="Roboto"/>
            </a:endParaRPr>
          </a:p>
          <a:p>
            <a:r>
              <a:rPr lang="en" sz="8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Photo by M. Clark, BLM.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4FB122BB1BD9141A959870760A42A63" ma:contentTypeVersion="15" ma:contentTypeDescription="Create a new document." ma:contentTypeScope="" ma:versionID="5dbd987adca86d545362121e85630c72">
  <xsd:schema xmlns:xsd="http://www.w3.org/2001/XMLSchema" xmlns:xs="http://www.w3.org/2001/XMLSchema" xmlns:p="http://schemas.microsoft.com/office/2006/metadata/properties" xmlns:ns2="1741af05-4105-436b-99ed-2ae635da4422" xmlns:ns3="949c1712-297b-4d10-a511-7202a5ff7746" xmlns:ns4="31062a0d-ede8-4112-b4bb-00a9c1bc8e16" targetNamespace="http://schemas.microsoft.com/office/2006/metadata/properties" ma:root="true" ma:fieldsID="2484c0615745e4b2ed96d5287a70d4bd" ns2:_="" ns3:_="" ns4:_="">
    <xsd:import namespace="1741af05-4105-436b-99ed-2ae635da4422"/>
    <xsd:import namespace="949c1712-297b-4d10-a511-7202a5ff7746"/>
    <xsd:import namespace="31062a0d-ede8-4112-b4bb-00a9c1bc8e1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41af05-4105-436b-99ed-2ae635da44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9c5df3ad-b4e5-45d1-88c9-23db5f1fe61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9c1712-297b-4d10-a511-7202a5ff774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062a0d-ede8-4112-b4bb-00a9c1bc8e16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594c9fc7-0ee7-41e1-a065-8c0fe5113e1d}" ma:internalName="TaxCatchAll" ma:showField="CatchAllData" ma:web="949c1712-297b-4d10-a511-7202a5ff774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741af05-4105-436b-99ed-2ae635da4422">
      <Terms xmlns="http://schemas.microsoft.com/office/infopath/2007/PartnerControls"/>
    </lcf76f155ced4ddcb4097134ff3c332f>
    <TaxCatchAll xmlns="31062a0d-ede8-4112-b4bb-00a9c1bc8e1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2735D6-C1A4-410B-9CB5-9A0033570E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41af05-4105-436b-99ed-2ae635da4422"/>
    <ds:schemaRef ds:uri="949c1712-297b-4d10-a511-7202a5ff7746"/>
    <ds:schemaRef ds:uri="31062a0d-ede8-4112-b4bb-00a9c1bc8e1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97715B3-3A66-4BB8-90B9-62D76818526B}">
  <ds:schemaRefs>
    <ds:schemaRef ds:uri="http://purl.org/dc/terms/"/>
    <ds:schemaRef ds:uri="949c1712-297b-4d10-a511-7202a5ff7746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31062a0d-ede8-4112-b4bb-00a9c1bc8e16"/>
    <ds:schemaRef ds:uri="1741af05-4105-436b-99ed-2ae635da4422"/>
  </ds:schemaRefs>
</ds:datastoreItem>
</file>

<file path=customXml/itemProps3.xml><?xml version="1.0" encoding="utf-8"?>
<ds:datastoreItem xmlns:ds="http://schemas.openxmlformats.org/officeDocument/2006/customXml" ds:itemID="{8F4CB318-43F3-4830-BBE2-87211870A98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2875</TotalTime>
  <Words>2913</Words>
  <Application>Microsoft Office PowerPoint</Application>
  <PresentationFormat>On-screen Show (16:9)</PresentationFormat>
  <Paragraphs>417</Paragraphs>
  <Slides>42</Slides>
  <Notes>42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Roboto</vt:lpstr>
      <vt:lpstr>Arial</vt:lpstr>
      <vt:lpstr>Calibri</vt:lpstr>
      <vt:lpstr>Caveat</vt:lpstr>
      <vt:lpstr>Simple Light</vt:lpstr>
      <vt:lpstr>Campbell Creek Critters</vt:lpstr>
      <vt:lpstr>Lesson 4: Campbell Creek Critters  Lesson Questions:</vt:lpstr>
      <vt:lpstr>Materials: </vt:lpstr>
      <vt:lpstr>In this lesson, you will discover how scientists learn about the health of waterways. Get ready to write things down in your science journal or on a piece of paper.</vt:lpstr>
      <vt:lpstr>Let us visit this area of Campbell Creek to find out if it is healthy. In your science journal or on a piece of paper, write the words Campbell Creek.</vt:lpstr>
      <vt:lpstr>Under Campbell Creek, write the word Observations. As you watch the video, make observations of the creek and the surrounding riparian ecosystem. </vt:lpstr>
      <vt:lpstr>After your observations, write the word Questions. Under the word Questions, write down three questions you have about Campbell Creek.</vt:lpstr>
      <vt:lpstr>PowerPoint Presentation</vt:lpstr>
      <vt:lpstr>Science will help you find out if your prediction is correct.  What would you like to do first?  </vt:lpstr>
      <vt:lpstr>Scientists measure temperature using a thermometer.  Write the word Temperature in your science journal or on a piece of paper. </vt:lpstr>
      <vt:lpstr>PowerPoint Presentation</vt:lpstr>
      <vt:lpstr>Using a thermometer, you measured a water temperature of 52°F. </vt:lpstr>
      <vt:lpstr>PowerPoint Presentation</vt:lpstr>
      <vt:lpstr>What would you like to do next? </vt:lpstr>
      <vt:lpstr>PowerPoint Presentation</vt:lpstr>
      <vt:lpstr>PowerPoint Presentation</vt:lpstr>
      <vt:lpstr>When you tested for dissolved oxygen, the water turned dark blue. </vt:lpstr>
      <vt:lpstr>PowerPoint Presentation</vt:lpstr>
      <vt:lpstr>What would you like to do next? </vt:lpstr>
      <vt:lpstr>PowerPoint Presentation</vt:lpstr>
      <vt:lpstr>PowerPoint Presentation</vt:lpstr>
      <vt:lpstr>As they collect aquatic macroinvertebrates, scientists look for indicator species.   Indicator species, such as mayflies, stoneflies, and caddisflies, can live only in places with clean, cold, and oxygen-rich water.  If scientists find indicator species, that is a sign the waterway is healthy!   </vt:lpstr>
      <vt:lpstr>Watch these videos of scientists collecting aquatic macroinvertebrates in Campbell Creek.</vt:lpstr>
      <vt:lpstr>PowerPoint Presentation</vt:lpstr>
      <vt:lpstr>Watch these videos of a scientist sorting different types of aquatic macroinvertebrates.</vt:lpstr>
      <vt:lpstr>Help the scientists identify what they found! Watch the video and use the key to identify the macroinvertebrate.</vt:lpstr>
      <vt:lpstr>Watch the video and use the key to identify the macroinvertebrate.</vt:lpstr>
      <vt:lpstr>Watch the video and use the key to identify the macroinvertebrate swimming in the center of the tray.</vt:lpstr>
      <vt:lpstr>Once you identify and sort aquatic macroinvertebrates, it is time to count them.   This is a bar graph of the macroinvertebrates collected in Campbell Creek.   Use the graph to answer some questions on the following slides.   </vt:lpstr>
      <vt:lpstr>PowerPoint Presentation</vt:lpstr>
      <vt:lpstr>You found seven different kinds of macroinvertebrates! Finding many different kinds of macroinvertebrates means the creek has high biodiversity.  Waterways with high biodiversity are healthy.  </vt:lpstr>
      <vt:lpstr>How many mayflies did you find? Complete the following sentence in your science journal or on a piece of paper: I found ___ mayflies. </vt:lpstr>
      <vt:lpstr>You found 12 mayflies!</vt:lpstr>
      <vt:lpstr>How many stoneflies did you find? Complete the following sentence in your science journal or on a piece of paper:  I found ___ stoneflies. </vt:lpstr>
      <vt:lpstr>You found 10 stoneflies!</vt:lpstr>
      <vt:lpstr>How many caddisflies did you find?  Complete the following sentence in your science journal or on a piece of paper:  I found ___ caddisflies.  </vt:lpstr>
      <vt:lpstr>You found eight caddisflies!</vt:lpstr>
      <vt:lpstr>You found mayflies, stoneflies, and caddisflies!  Finding indicator species like mayflies, stoneflies, and caddisflies is a sign the waterway is healthy.  Mayflies, stoneflies, and caddisflies can live only in healthy water that is clean, cold, and oxygen-rich. </vt:lpstr>
      <vt:lpstr>PowerPoint Presentation</vt:lpstr>
      <vt:lpstr>PowerPoint Presentation</vt:lpstr>
      <vt:lpstr>What would you like to do next? </vt:lpstr>
      <vt:lpstr>Great job, scientist! You measured temperature, dissolved oxygen, and aquatic macroinvertebrate biodiversity in Campbell Creek.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Janson, Brian D</cp:lastModifiedBy>
  <cp:revision>252</cp:revision>
  <dcterms:modified xsi:type="dcterms:W3CDTF">2023-12-15T17:31:37Z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0x010100A4FB122BB1BD9141A959870760A42A63</vt:lpwstr>
  </property>
  <property fmtid="{D5CDD505-2E9C-101B-9397-08002B2CF9AE}" pid="3" name="MediaServiceImageTags">
    <vt:lpwstr/>
  </property>
</Properties>
</file>